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sldIdLst>
    <p:sldId id="256" r:id="rId2"/>
    <p:sldId id="296" r:id="rId3"/>
    <p:sldId id="258" r:id="rId4"/>
    <p:sldId id="297" r:id="rId5"/>
    <p:sldId id="298" r:id="rId6"/>
    <p:sldId id="299" r:id="rId7"/>
    <p:sldId id="306" r:id="rId8"/>
    <p:sldId id="304" r:id="rId9"/>
    <p:sldId id="300" r:id="rId10"/>
    <p:sldId id="301" r:id="rId11"/>
    <p:sldId id="302" r:id="rId12"/>
    <p:sldId id="305" r:id="rId13"/>
    <p:sldId id="303" r:id="rId14"/>
    <p:sldId id="307" r:id="rId15"/>
    <p:sldId id="291" r:id="rId16"/>
    <p:sldId id="318" r:id="rId17"/>
    <p:sldId id="319" r:id="rId18"/>
    <p:sldId id="320" r:id="rId19"/>
    <p:sldId id="309" r:id="rId20"/>
    <p:sldId id="275" r:id="rId21"/>
    <p:sldId id="308" r:id="rId22"/>
    <p:sldId id="276" r:id="rId23"/>
    <p:sldId id="310" r:id="rId24"/>
    <p:sldId id="277" r:id="rId25"/>
    <p:sldId id="311" r:id="rId26"/>
    <p:sldId id="278" r:id="rId27"/>
    <p:sldId id="312" r:id="rId28"/>
    <p:sldId id="279" r:id="rId29"/>
    <p:sldId id="280" r:id="rId30"/>
    <p:sldId id="281" r:id="rId31"/>
    <p:sldId id="282" r:id="rId32"/>
    <p:sldId id="314" r:id="rId33"/>
    <p:sldId id="283" r:id="rId34"/>
    <p:sldId id="284" r:id="rId35"/>
    <p:sldId id="315" r:id="rId36"/>
    <p:sldId id="285" r:id="rId37"/>
    <p:sldId id="316" r:id="rId38"/>
    <p:sldId id="286" r:id="rId39"/>
    <p:sldId id="317" r:id="rId40"/>
    <p:sldId id="287" r:id="rId41"/>
    <p:sldId id="288" r:id="rId42"/>
    <p:sldId id="289" r:id="rId43"/>
    <p:sldId id="292" r:id="rId44"/>
    <p:sldId id="321" r:id="rId4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7F1A728-E74C-4DC9-9FEA-AE0B346FE944}" v="146" dt="2026-01-09T16:31:11.42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699" autoAdjust="0"/>
    <p:restoredTop sz="94660"/>
  </p:normalViewPr>
  <p:slideViewPr>
    <p:cSldViewPr snapToGrid="0">
      <p:cViewPr varScale="1">
        <p:scale>
          <a:sx n="83" d="100"/>
          <a:sy n="83" d="100"/>
        </p:scale>
        <p:origin x="82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50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evanth tony" userId="7c1610d5ff0af462" providerId="LiveId" clId="{E5A7FA64-537F-4583-B070-7F09D40ECCD2}"/>
    <pc:docChg chg="undo custSel addSld delSld modSld sldOrd">
      <pc:chgData name="revanth tony" userId="7c1610d5ff0af462" providerId="LiveId" clId="{E5A7FA64-537F-4583-B070-7F09D40ECCD2}" dt="2026-01-09T16:31:26.530" v="13682" actId="1076"/>
      <pc:docMkLst>
        <pc:docMk/>
      </pc:docMkLst>
      <pc:sldChg chg="addSp modSp mod">
        <pc:chgData name="revanth tony" userId="7c1610d5ff0af462" providerId="LiveId" clId="{E5A7FA64-537F-4583-B070-7F09D40ECCD2}" dt="2026-01-08T06:15:09.781" v="12320" actId="1076"/>
        <pc:sldMkLst>
          <pc:docMk/>
          <pc:sldMk cId="859142862" sldId="256"/>
        </pc:sldMkLst>
        <pc:spChg chg="mod">
          <ac:chgData name="revanth tony" userId="7c1610d5ff0af462" providerId="LiveId" clId="{E5A7FA64-537F-4583-B070-7F09D40ECCD2}" dt="2026-01-08T06:13:02.875" v="11960" actId="255"/>
          <ac:spMkLst>
            <pc:docMk/>
            <pc:sldMk cId="859142862" sldId="256"/>
            <ac:spMk id="2" creationId="{FF2A5F6D-5CB2-7A5A-7CAE-56E453C15275}"/>
          </ac:spMkLst>
        </pc:spChg>
        <pc:spChg chg="mod">
          <ac:chgData name="revanth tony" userId="7c1610d5ff0af462" providerId="LiveId" clId="{E5A7FA64-537F-4583-B070-7F09D40ECCD2}" dt="2026-01-08T06:15:09.781" v="12320" actId="1076"/>
          <ac:spMkLst>
            <pc:docMk/>
            <pc:sldMk cId="859142862" sldId="256"/>
            <ac:spMk id="3" creationId="{1DE8BE84-8210-17E4-B9D8-F57197F15891}"/>
          </ac:spMkLst>
        </pc:spChg>
        <pc:spChg chg="add mod">
          <ac:chgData name="revanth tony" userId="7c1610d5ff0af462" providerId="LiveId" clId="{E5A7FA64-537F-4583-B070-7F09D40ECCD2}" dt="2026-01-08T06:12:40.456" v="11957" actId="1076"/>
          <ac:spMkLst>
            <pc:docMk/>
            <pc:sldMk cId="859142862" sldId="256"/>
            <ac:spMk id="6" creationId="{33B064F0-2FBF-F90B-2C37-EF231A15E2D2}"/>
          </ac:spMkLst>
        </pc:spChg>
        <pc:picChg chg="add mod">
          <ac:chgData name="revanth tony" userId="7c1610d5ff0af462" providerId="LiveId" clId="{E5A7FA64-537F-4583-B070-7F09D40ECCD2}" dt="2026-01-08T06:11:07.065" v="11869" actId="1076"/>
          <ac:picMkLst>
            <pc:docMk/>
            <pc:sldMk cId="859142862" sldId="256"/>
            <ac:picMk id="4" creationId="{9472B01D-572D-DC06-FC2F-9EE3F3B081EF}"/>
          </ac:picMkLst>
        </pc:picChg>
      </pc:sldChg>
      <pc:sldChg chg="modSp new del mod">
        <pc:chgData name="revanth tony" userId="7c1610d5ff0af462" providerId="LiveId" clId="{E5A7FA64-537F-4583-B070-7F09D40ECCD2}" dt="2026-01-08T06:08:23.911" v="11846" actId="2696"/>
        <pc:sldMkLst>
          <pc:docMk/>
          <pc:sldMk cId="3156169208" sldId="257"/>
        </pc:sldMkLst>
        <pc:spChg chg="mod">
          <ac:chgData name="revanth tony" userId="7c1610d5ff0af462" providerId="LiveId" clId="{E5A7FA64-537F-4583-B070-7F09D40ECCD2}" dt="2026-01-08T06:07:54.172" v="11839"/>
          <ac:spMkLst>
            <pc:docMk/>
            <pc:sldMk cId="3156169208" sldId="257"/>
            <ac:spMk id="2" creationId="{F5751E50-C98B-A579-7DB2-8E32112C30EB}"/>
          </ac:spMkLst>
        </pc:spChg>
        <pc:spChg chg="mod">
          <ac:chgData name="revanth tony" userId="7c1610d5ff0af462" providerId="LiveId" clId="{E5A7FA64-537F-4583-B070-7F09D40ECCD2}" dt="2026-01-08T06:07:54.251" v="11840" actId="27636"/>
          <ac:spMkLst>
            <pc:docMk/>
            <pc:sldMk cId="3156169208" sldId="257"/>
            <ac:spMk id="3" creationId="{B0B56AE3-8522-A189-5C69-979AD83FDF4E}"/>
          </ac:spMkLst>
        </pc:spChg>
      </pc:sldChg>
      <pc:sldChg chg="modSp new mod">
        <pc:chgData name="revanth tony" userId="7c1610d5ff0af462" providerId="LiveId" clId="{E5A7FA64-537F-4583-B070-7F09D40ECCD2}" dt="2026-01-09T16:15:42.913" v="13534" actId="20577"/>
        <pc:sldMkLst>
          <pc:docMk/>
          <pc:sldMk cId="2576872092" sldId="258"/>
        </pc:sldMkLst>
        <pc:spChg chg="mod">
          <ac:chgData name="revanth tony" userId="7c1610d5ff0af462" providerId="LiveId" clId="{E5A7FA64-537F-4583-B070-7F09D40ECCD2}" dt="2026-01-08T06:16:25.916" v="12335" actId="2711"/>
          <ac:spMkLst>
            <pc:docMk/>
            <pc:sldMk cId="2576872092" sldId="258"/>
            <ac:spMk id="2" creationId="{40431933-B8AC-ED31-C0A1-2C5F65CC9738}"/>
          </ac:spMkLst>
        </pc:spChg>
        <pc:spChg chg="mod">
          <ac:chgData name="revanth tony" userId="7c1610d5ff0af462" providerId="LiveId" clId="{E5A7FA64-537F-4583-B070-7F09D40ECCD2}" dt="2026-01-09T16:15:42.913" v="13534" actId="20577"/>
          <ac:spMkLst>
            <pc:docMk/>
            <pc:sldMk cId="2576872092" sldId="258"/>
            <ac:spMk id="3" creationId="{1DA6FBAD-6568-DB64-7206-4E6EB8D98F88}"/>
          </ac:spMkLst>
        </pc:spChg>
      </pc:sldChg>
      <pc:sldChg chg="modSp new del mod">
        <pc:chgData name="revanth tony" userId="7c1610d5ff0af462" providerId="LiveId" clId="{E5A7FA64-537F-4583-B070-7F09D40ECCD2}" dt="2026-01-08T06:08:33.148" v="11847" actId="2696"/>
        <pc:sldMkLst>
          <pc:docMk/>
          <pc:sldMk cId="982146538" sldId="259"/>
        </pc:sldMkLst>
        <pc:spChg chg="mod">
          <ac:chgData name="revanth tony" userId="7c1610d5ff0af462" providerId="LiveId" clId="{E5A7FA64-537F-4583-B070-7F09D40ECCD2}" dt="2026-01-08T06:07:54.172" v="11839"/>
          <ac:spMkLst>
            <pc:docMk/>
            <pc:sldMk cId="982146538" sldId="259"/>
            <ac:spMk id="2" creationId="{CFD8166C-4F89-7604-8E9C-88D0C082A506}"/>
          </ac:spMkLst>
        </pc:spChg>
        <pc:spChg chg="mod">
          <ac:chgData name="revanth tony" userId="7c1610d5ff0af462" providerId="LiveId" clId="{E5A7FA64-537F-4583-B070-7F09D40ECCD2}" dt="2026-01-08T06:07:54.283" v="11842" actId="27636"/>
          <ac:spMkLst>
            <pc:docMk/>
            <pc:sldMk cId="982146538" sldId="259"/>
            <ac:spMk id="3" creationId="{D57146A7-3AC3-A14F-45DF-E434B7531582}"/>
          </ac:spMkLst>
        </pc:spChg>
      </pc:sldChg>
      <pc:sldChg chg="modSp new del mod">
        <pc:chgData name="revanth tony" userId="7c1610d5ff0af462" providerId="LiveId" clId="{E5A7FA64-537F-4583-B070-7F09D40ECCD2}" dt="2026-01-08T06:08:36.664" v="11848" actId="2696"/>
        <pc:sldMkLst>
          <pc:docMk/>
          <pc:sldMk cId="2686391959" sldId="260"/>
        </pc:sldMkLst>
        <pc:spChg chg="mod">
          <ac:chgData name="revanth tony" userId="7c1610d5ff0af462" providerId="LiveId" clId="{E5A7FA64-537F-4583-B070-7F09D40ECCD2}" dt="2026-01-08T06:07:54.172" v="11839"/>
          <ac:spMkLst>
            <pc:docMk/>
            <pc:sldMk cId="2686391959" sldId="260"/>
            <ac:spMk id="2" creationId="{B29D5C2F-D023-6F12-8C6F-BD12C31592AC}"/>
          </ac:spMkLst>
        </pc:spChg>
        <pc:spChg chg="mod">
          <ac:chgData name="revanth tony" userId="7c1610d5ff0af462" providerId="LiveId" clId="{E5A7FA64-537F-4583-B070-7F09D40ECCD2}" dt="2026-01-08T06:07:54.172" v="11839"/>
          <ac:spMkLst>
            <pc:docMk/>
            <pc:sldMk cId="2686391959" sldId="260"/>
            <ac:spMk id="3" creationId="{F7F3E8EE-5081-9E5A-CA5A-E8FE97BD6836}"/>
          </ac:spMkLst>
        </pc:spChg>
      </pc:sldChg>
      <pc:sldChg chg="modSp new add del mod">
        <pc:chgData name="revanth tony" userId="7c1610d5ff0af462" providerId="LiveId" clId="{E5A7FA64-537F-4583-B070-7F09D40ECCD2}" dt="2026-01-08T06:08:40.333" v="11849" actId="2696"/>
        <pc:sldMkLst>
          <pc:docMk/>
          <pc:sldMk cId="2277717414" sldId="261"/>
        </pc:sldMkLst>
        <pc:spChg chg="mod">
          <ac:chgData name="revanth tony" userId="7c1610d5ff0af462" providerId="LiveId" clId="{E5A7FA64-537F-4583-B070-7F09D40ECCD2}" dt="2026-01-08T06:07:54.172" v="11839"/>
          <ac:spMkLst>
            <pc:docMk/>
            <pc:sldMk cId="2277717414" sldId="261"/>
            <ac:spMk id="2" creationId="{812E18FB-6A51-8278-0319-0C2E6B1B9C45}"/>
          </ac:spMkLst>
        </pc:spChg>
        <pc:spChg chg="mod">
          <ac:chgData name="revanth tony" userId="7c1610d5ff0af462" providerId="LiveId" clId="{E5A7FA64-537F-4583-B070-7F09D40ECCD2}" dt="2026-01-08T06:07:54.172" v="11839"/>
          <ac:spMkLst>
            <pc:docMk/>
            <pc:sldMk cId="2277717414" sldId="261"/>
            <ac:spMk id="3" creationId="{DA6EB1C4-F4AB-C3DF-C349-4D51E2DC26CF}"/>
          </ac:spMkLst>
        </pc:spChg>
      </pc:sldChg>
      <pc:sldChg chg="modSp new add del mod">
        <pc:chgData name="revanth tony" userId="7c1610d5ff0af462" providerId="LiveId" clId="{E5A7FA64-537F-4583-B070-7F09D40ECCD2}" dt="2026-01-08T06:08:44.347" v="11850" actId="2696"/>
        <pc:sldMkLst>
          <pc:docMk/>
          <pc:sldMk cId="3178796467" sldId="262"/>
        </pc:sldMkLst>
        <pc:spChg chg="mod">
          <ac:chgData name="revanth tony" userId="7c1610d5ff0af462" providerId="LiveId" clId="{E5A7FA64-537F-4583-B070-7F09D40ECCD2}" dt="2026-01-08T06:07:54.172" v="11839"/>
          <ac:spMkLst>
            <pc:docMk/>
            <pc:sldMk cId="3178796467" sldId="262"/>
            <ac:spMk id="2" creationId="{E5F83ED5-3844-DF8D-2132-26FE83F63F6F}"/>
          </ac:spMkLst>
        </pc:spChg>
        <pc:spChg chg="mod">
          <ac:chgData name="revanth tony" userId="7c1610d5ff0af462" providerId="LiveId" clId="{E5A7FA64-537F-4583-B070-7F09D40ECCD2}" dt="2026-01-08T06:07:54.172" v="11839"/>
          <ac:spMkLst>
            <pc:docMk/>
            <pc:sldMk cId="3178796467" sldId="262"/>
            <ac:spMk id="3" creationId="{CF2C5B4D-7C14-5A1B-4AD2-D93FC5A7A253}"/>
          </ac:spMkLst>
        </pc:spChg>
      </pc:sldChg>
      <pc:sldChg chg="modSp new add del mod">
        <pc:chgData name="revanth tony" userId="7c1610d5ff0af462" providerId="LiveId" clId="{E5A7FA64-537F-4583-B070-7F09D40ECCD2}" dt="2026-01-08T06:08:48.057" v="11851" actId="2696"/>
        <pc:sldMkLst>
          <pc:docMk/>
          <pc:sldMk cId="3442920670" sldId="263"/>
        </pc:sldMkLst>
        <pc:spChg chg="mod">
          <ac:chgData name="revanth tony" userId="7c1610d5ff0af462" providerId="LiveId" clId="{E5A7FA64-537F-4583-B070-7F09D40ECCD2}" dt="2026-01-08T06:07:54.172" v="11839"/>
          <ac:spMkLst>
            <pc:docMk/>
            <pc:sldMk cId="3442920670" sldId="263"/>
            <ac:spMk id="2" creationId="{D4061712-9A7F-7F58-8CF0-CA6E58B9A31E}"/>
          </ac:spMkLst>
        </pc:spChg>
        <pc:spChg chg="mod">
          <ac:chgData name="revanth tony" userId="7c1610d5ff0af462" providerId="LiveId" clId="{E5A7FA64-537F-4583-B070-7F09D40ECCD2}" dt="2026-01-08T06:07:54.172" v="11839"/>
          <ac:spMkLst>
            <pc:docMk/>
            <pc:sldMk cId="3442920670" sldId="263"/>
            <ac:spMk id="3" creationId="{8DB3DFAE-F33E-4391-C9E6-50CE1F5B2406}"/>
          </ac:spMkLst>
        </pc:spChg>
      </pc:sldChg>
      <pc:sldChg chg="modSp new add del mod">
        <pc:chgData name="revanth tony" userId="7c1610d5ff0af462" providerId="LiveId" clId="{E5A7FA64-537F-4583-B070-7F09D40ECCD2}" dt="2026-01-08T06:08:51.324" v="11852" actId="2696"/>
        <pc:sldMkLst>
          <pc:docMk/>
          <pc:sldMk cId="3642060754" sldId="264"/>
        </pc:sldMkLst>
        <pc:spChg chg="mod">
          <ac:chgData name="revanth tony" userId="7c1610d5ff0af462" providerId="LiveId" clId="{E5A7FA64-537F-4583-B070-7F09D40ECCD2}" dt="2026-01-08T06:07:54.172" v="11839"/>
          <ac:spMkLst>
            <pc:docMk/>
            <pc:sldMk cId="3642060754" sldId="264"/>
            <ac:spMk id="2" creationId="{D0A807C9-8708-29E3-175C-A81E3BE40269}"/>
          </ac:spMkLst>
        </pc:spChg>
        <pc:spChg chg="mod">
          <ac:chgData name="revanth tony" userId="7c1610d5ff0af462" providerId="LiveId" clId="{E5A7FA64-537F-4583-B070-7F09D40ECCD2}" dt="2026-01-08T06:07:54.283" v="11843" actId="27636"/>
          <ac:spMkLst>
            <pc:docMk/>
            <pc:sldMk cId="3642060754" sldId="264"/>
            <ac:spMk id="3" creationId="{FAB936BA-8610-E741-8A12-4CE320074A15}"/>
          </ac:spMkLst>
        </pc:spChg>
      </pc:sldChg>
      <pc:sldChg chg="modSp new add del mod">
        <pc:chgData name="revanth tony" userId="7c1610d5ff0af462" providerId="LiveId" clId="{E5A7FA64-537F-4583-B070-7F09D40ECCD2}" dt="2026-01-08T06:08:54.283" v="11853" actId="2696"/>
        <pc:sldMkLst>
          <pc:docMk/>
          <pc:sldMk cId="3642787504" sldId="265"/>
        </pc:sldMkLst>
        <pc:spChg chg="mod">
          <ac:chgData name="revanth tony" userId="7c1610d5ff0af462" providerId="LiveId" clId="{E5A7FA64-537F-4583-B070-7F09D40ECCD2}" dt="2026-01-08T06:07:54.172" v="11839"/>
          <ac:spMkLst>
            <pc:docMk/>
            <pc:sldMk cId="3642787504" sldId="265"/>
            <ac:spMk id="2" creationId="{67519CFA-24D9-2B26-EA80-1984945C1370}"/>
          </ac:spMkLst>
        </pc:spChg>
        <pc:spChg chg="mod">
          <ac:chgData name="revanth tony" userId="7c1610d5ff0af462" providerId="LiveId" clId="{E5A7FA64-537F-4583-B070-7F09D40ECCD2}" dt="2026-01-08T06:07:54.299" v="11844" actId="27636"/>
          <ac:spMkLst>
            <pc:docMk/>
            <pc:sldMk cId="3642787504" sldId="265"/>
            <ac:spMk id="3" creationId="{1957ABD6-BBC4-D0B7-E6E2-0C4F27895584}"/>
          </ac:spMkLst>
        </pc:spChg>
      </pc:sldChg>
      <pc:sldChg chg="modSp new add del mod">
        <pc:chgData name="revanth tony" userId="7c1610d5ff0af462" providerId="LiveId" clId="{E5A7FA64-537F-4583-B070-7F09D40ECCD2}" dt="2026-01-08T06:08:58.128" v="11854" actId="2696"/>
        <pc:sldMkLst>
          <pc:docMk/>
          <pc:sldMk cId="37199471" sldId="266"/>
        </pc:sldMkLst>
        <pc:spChg chg="mod">
          <ac:chgData name="revanth tony" userId="7c1610d5ff0af462" providerId="LiveId" clId="{E5A7FA64-537F-4583-B070-7F09D40ECCD2}" dt="2026-01-08T06:07:54.172" v="11839"/>
          <ac:spMkLst>
            <pc:docMk/>
            <pc:sldMk cId="37199471" sldId="266"/>
            <ac:spMk id="2" creationId="{85C29090-A311-9CA5-E95D-954F28C466A1}"/>
          </ac:spMkLst>
        </pc:spChg>
        <pc:spChg chg="mod">
          <ac:chgData name="revanth tony" userId="7c1610d5ff0af462" providerId="LiveId" clId="{E5A7FA64-537F-4583-B070-7F09D40ECCD2}" dt="2026-01-08T06:07:54.172" v="11839"/>
          <ac:spMkLst>
            <pc:docMk/>
            <pc:sldMk cId="37199471" sldId="266"/>
            <ac:spMk id="3" creationId="{D6725A52-3D45-2BA5-8F7A-FDD2B51F7DE7}"/>
          </ac:spMkLst>
        </pc:spChg>
      </pc:sldChg>
      <pc:sldChg chg="modSp new del mod">
        <pc:chgData name="revanth tony" userId="7c1610d5ff0af462" providerId="LiveId" clId="{E5A7FA64-537F-4583-B070-7F09D40ECCD2}" dt="2026-01-08T06:09:01.625" v="11855" actId="2696"/>
        <pc:sldMkLst>
          <pc:docMk/>
          <pc:sldMk cId="4011533826" sldId="267"/>
        </pc:sldMkLst>
        <pc:spChg chg="mod">
          <ac:chgData name="revanth tony" userId="7c1610d5ff0af462" providerId="LiveId" clId="{E5A7FA64-537F-4583-B070-7F09D40ECCD2}" dt="2026-01-08T06:07:54.172" v="11839"/>
          <ac:spMkLst>
            <pc:docMk/>
            <pc:sldMk cId="4011533826" sldId="267"/>
            <ac:spMk id="2" creationId="{A003F77F-C7EB-76ED-E677-B2BA018D4CB0}"/>
          </ac:spMkLst>
        </pc:spChg>
        <pc:spChg chg="mod">
          <ac:chgData name="revanth tony" userId="7c1610d5ff0af462" providerId="LiveId" clId="{E5A7FA64-537F-4583-B070-7F09D40ECCD2}" dt="2026-01-08T06:07:54.172" v="11839"/>
          <ac:spMkLst>
            <pc:docMk/>
            <pc:sldMk cId="4011533826" sldId="267"/>
            <ac:spMk id="3" creationId="{4B9206BA-AA11-0DDD-7E1A-CD079F053B92}"/>
          </ac:spMkLst>
        </pc:spChg>
      </pc:sldChg>
      <pc:sldChg chg="modSp new del mod">
        <pc:chgData name="revanth tony" userId="7c1610d5ff0af462" providerId="LiveId" clId="{E5A7FA64-537F-4583-B070-7F09D40ECCD2}" dt="2026-01-08T06:09:06.070" v="11856" actId="2696"/>
        <pc:sldMkLst>
          <pc:docMk/>
          <pc:sldMk cId="4173035297" sldId="268"/>
        </pc:sldMkLst>
        <pc:spChg chg="mod">
          <ac:chgData name="revanth tony" userId="7c1610d5ff0af462" providerId="LiveId" clId="{E5A7FA64-537F-4583-B070-7F09D40ECCD2}" dt="2026-01-08T06:07:54.172" v="11839"/>
          <ac:spMkLst>
            <pc:docMk/>
            <pc:sldMk cId="4173035297" sldId="268"/>
            <ac:spMk id="2" creationId="{8D4D4C12-DBC7-9732-0B0D-19768B9809F8}"/>
          </ac:spMkLst>
        </pc:spChg>
        <pc:spChg chg="mod">
          <ac:chgData name="revanth tony" userId="7c1610d5ff0af462" providerId="LiveId" clId="{E5A7FA64-537F-4583-B070-7F09D40ECCD2}" dt="2026-01-08T06:07:54.172" v="11839"/>
          <ac:spMkLst>
            <pc:docMk/>
            <pc:sldMk cId="4173035297" sldId="268"/>
            <ac:spMk id="3" creationId="{19396236-E8D2-9531-79C0-C8D1DB3F0DEF}"/>
          </ac:spMkLst>
        </pc:spChg>
      </pc:sldChg>
      <pc:sldChg chg="modSp new del mod">
        <pc:chgData name="revanth tony" userId="7c1610d5ff0af462" providerId="LiveId" clId="{E5A7FA64-537F-4583-B070-7F09D40ECCD2}" dt="2026-01-08T06:09:09.211" v="11857" actId="2696"/>
        <pc:sldMkLst>
          <pc:docMk/>
          <pc:sldMk cId="1470334525" sldId="269"/>
        </pc:sldMkLst>
        <pc:spChg chg="mod">
          <ac:chgData name="revanth tony" userId="7c1610d5ff0af462" providerId="LiveId" clId="{E5A7FA64-537F-4583-B070-7F09D40ECCD2}" dt="2026-01-08T06:07:54.172" v="11839"/>
          <ac:spMkLst>
            <pc:docMk/>
            <pc:sldMk cId="1470334525" sldId="269"/>
            <ac:spMk id="2" creationId="{F0FC9BDB-0D74-8E4B-7806-8EC0102934F4}"/>
          </ac:spMkLst>
        </pc:spChg>
        <pc:spChg chg="mod">
          <ac:chgData name="revanth tony" userId="7c1610d5ff0af462" providerId="LiveId" clId="{E5A7FA64-537F-4583-B070-7F09D40ECCD2}" dt="2026-01-08T06:07:54.172" v="11839"/>
          <ac:spMkLst>
            <pc:docMk/>
            <pc:sldMk cId="1470334525" sldId="269"/>
            <ac:spMk id="3" creationId="{EE01CC27-DAFF-B5C2-C211-6559B9C257F3}"/>
          </ac:spMkLst>
        </pc:spChg>
      </pc:sldChg>
      <pc:sldChg chg="modSp new del mod">
        <pc:chgData name="revanth tony" userId="7c1610d5ff0af462" providerId="LiveId" clId="{E5A7FA64-537F-4583-B070-7F09D40ECCD2}" dt="2026-01-08T06:09:12.964" v="11858" actId="2696"/>
        <pc:sldMkLst>
          <pc:docMk/>
          <pc:sldMk cId="3545518666" sldId="270"/>
        </pc:sldMkLst>
        <pc:spChg chg="mod">
          <ac:chgData name="revanth tony" userId="7c1610d5ff0af462" providerId="LiveId" clId="{E5A7FA64-537F-4583-B070-7F09D40ECCD2}" dt="2026-01-08T06:07:54.172" v="11839"/>
          <ac:spMkLst>
            <pc:docMk/>
            <pc:sldMk cId="3545518666" sldId="270"/>
            <ac:spMk id="2" creationId="{8FF59A7A-85E7-DE24-CBE4-29FD08442B91}"/>
          </ac:spMkLst>
        </pc:spChg>
        <pc:spChg chg="mod">
          <ac:chgData name="revanth tony" userId="7c1610d5ff0af462" providerId="LiveId" clId="{E5A7FA64-537F-4583-B070-7F09D40ECCD2}" dt="2026-01-08T06:07:54.299" v="11845" actId="27636"/>
          <ac:spMkLst>
            <pc:docMk/>
            <pc:sldMk cId="3545518666" sldId="270"/>
            <ac:spMk id="3" creationId="{22BA6E76-4B04-ED7B-BFE0-A1C91481E2D4}"/>
          </ac:spMkLst>
        </pc:spChg>
      </pc:sldChg>
      <pc:sldChg chg="addSp modSp new del mod">
        <pc:chgData name="revanth tony" userId="7c1610d5ff0af462" providerId="LiveId" clId="{E5A7FA64-537F-4583-B070-7F09D40ECCD2}" dt="2026-01-08T06:09:17.168" v="11859" actId="2696"/>
        <pc:sldMkLst>
          <pc:docMk/>
          <pc:sldMk cId="98580220" sldId="271"/>
        </pc:sldMkLst>
        <pc:spChg chg="mod">
          <ac:chgData name="revanth tony" userId="7c1610d5ff0af462" providerId="LiveId" clId="{E5A7FA64-537F-4583-B070-7F09D40ECCD2}" dt="2026-01-08T06:07:54.172" v="11839"/>
          <ac:spMkLst>
            <pc:docMk/>
            <pc:sldMk cId="98580220" sldId="271"/>
            <ac:spMk id="2" creationId="{2EFCCEDA-AE3E-2031-B847-3A8D262F1A67}"/>
          </ac:spMkLst>
        </pc:spChg>
        <pc:spChg chg="mod">
          <ac:chgData name="revanth tony" userId="7c1610d5ff0af462" providerId="LiveId" clId="{E5A7FA64-537F-4583-B070-7F09D40ECCD2}" dt="2026-01-08T06:07:54.172" v="11839"/>
          <ac:spMkLst>
            <pc:docMk/>
            <pc:sldMk cId="98580220" sldId="271"/>
            <ac:spMk id="3" creationId="{AEFFFF9E-9B1A-5358-EB44-C32D8F25F5E0}"/>
          </ac:spMkLst>
        </pc:spChg>
      </pc:sldChg>
      <pc:sldChg chg="addSp delSp modSp new del mod">
        <pc:chgData name="revanth tony" userId="7c1610d5ff0af462" providerId="LiveId" clId="{E5A7FA64-537F-4583-B070-7F09D40ECCD2}" dt="2026-01-08T06:09:26.906" v="11861" actId="2696"/>
        <pc:sldMkLst>
          <pc:docMk/>
          <pc:sldMk cId="1478624885" sldId="272"/>
        </pc:sldMkLst>
        <pc:spChg chg="mod">
          <ac:chgData name="revanth tony" userId="7c1610d5ff0af462" providerId="LiveId" clId="{E5A7FA64-537F-4583-B070-7F09D40ECCD2}" dt="2026-01-08T06:07:54.172" v="11839"/>
          <ac:spMkLst>
            <pc:docMk/>
            <pc:sldMk cId="1478624885" sldId="272"/>
            <ac:spMk id="2" creationId="{42C13B03-CA93-A541-05D8-F7F9480872C0}"/>
          </ac:spMkLst>
        </pc:spChg>
      </pc:sldChg>
      <pc:sldChg chg="addSp modSp new del mod">
        <pc:chgData name="revanth tony" userId="7c1610d5ff0af462" providerId="LiveId" clId="{E5A7FA64-537F-4583-B070-7F09D40ECCD2}" dt="2026-01-08T06:09:32.189" v="11862" actId="2696"/>
        <pc:sldMkLst>
          <pc:docMk/>
          <pc:sldMk cId="3727299813" sldId="273"/>
        </pc:sldMkLst>
        <pc:spChg chg="mod">
          <ac:chgData name="revanth tony" userId="7c1610d5ff0af462" providerId="LiveId" clId="{E5A7FA64-537F-4583-B070-7F09D40ECCD2}" dt="2026-01-08T06:07:54.172" v="11839"/>
          <ac:spMkLst>
            <pc:docMk/>
            <pc:sldMk cId="3727299813" sldId="273"/>
            <ac:spMk id="2" creationId="{0BBC53CE-2C6A-3CD4-4854-32EE775067AE}"/>
          </ac:spMkLst>
        </pc:spChg>
        <pc:spChg chg="mod">
          <ac:chgData name="revanth tony" userId="7c1610d5ff0af462" providerId="LiveId" clId="{E5A7FA64-537F-4583-B070-7F09D40ECCD2}" dt="2026-01-08T06:07:54.172" v="11839"/>
          <ac:spMkLst>
            <pc:docMk/>
            <pc:sldMk cId="3727299813" sldId="273"/>
            <ac:spMk id="3" creationId="{39017084-5434-486F-C76F-041C1B2C09A0}"/>
          </ac:spMkLst>
        </pc:spChg>
      </pc:sldChg>
      <pc:sldChg chg="addSp modSp new del mod">
        <pc:chgData name="revanth tony" userId="7c1610d5ff0af462" providerId="LiveId" clId="{E5A7FA64-537F-4583-B070-7F09D40ECCD2}" dt="2026-01-08T06:09:35.988" v="11863" actId="2696"/>
        <pc:sldMkLst>
          <pc:docMk/>
          <pc:sldMk cId="4212345047" sldId="274"/>
        </pc:sldMkLst>
        <pc:spChg chg="mod">
          <ac:chgData name="revanth tony" userId="7c1610d5ff0af462" providerId="LiveId" clId="{E5A7FA64-537F-4583-B070-7F09D40ECCD2}" dt="2026-01-08T06:07:54.172" v="11839"/>
          <ac:spMkLst>
            <pc:docMk/>
            <pc:sldMk cId="4212345047" sldId="274"/>
            <ac:spMk id="2" creationId="{E890006D-70E5-2751-47E2-B797B9594F7A}"/>
          </ac:spMkLst>
        </pc:spChg>
        <pc:spChg chg="mod">
          <ac:chgData name="revanth tony" userId="7c1610d5ff0af462" providerId="LiveId" clId="{E5A7FA64-537F-4583-B070-7F09D40ECCD2}" dt="2026-01-08T06:07:54.172" v="11839"/>
          <ac:spMkLst>
            <pc:docMk/>
            <pc:sldMk cId="4212345047" sldId="274"/>
            <ac:spMk id="3" creationId="{9C4E57B6-936B-D0EA-9C6F-34C7E5FD4C76}"/>
          </ac:spMkLst>
        </pc:spChg>
      </pc:sldChg>
      <pc:sldChg chg="addSp delSp modSp new mod">
        <pc:chgData name="revanth tony" userId="7c1610d5ff0af462" providerId="LiveId" clId="{E5A7FA64-537F-4583-B070-7F09D40ECCD2}" dt="2026-01-08T10:30:38.127" v="13402" actId="1035"/>
        <pc:sldMkLst>
          <pc:docMk/>
          <pc:sldMk cId="1161299212" sldId="275"/>
        </pc:sldMkLst>
        <pc:spChg chg="mod">
          <ac:chgData name="revanth tony" userId="7c1610d5ff0af462" providerId="LiveId" clId="{E5A7FA64-537F-4583-B070-7F09D40ECCD2}" dt="2026-01-08T07:42:22.224" v="13153" actId="113"/>
          <ac:spMkLst>
            <pc:docMk/>
            <pc:sldMk cId="1161299212" sldId="275"/>
            <ac:spMk id="2" creationId="{8AD77AAB-E907-6C63-1896-8938B409BF8C}"/>
          </ac:spMkLst>
        </pc:spChg>
        <pc:picChg chg="add mod">
          <ac:chgData name="revanth tony" userId="7c1610d5ff0af462" providerId="LiveId" clId="{E5A7FA64-537F-4583-B070-7F09D40ECCD2}" dt="2026-01-08T10:30:38.127" v="13402" actId="1035"/>
          <ac:picMkLst>
            <pc:docMk/>
            <pc:sldMk cId="1161299212" sldId="275"/>
            <ac:picMk id="5" creationId="{88C82D4D-0F26-5709-D631-6497CA13C402}"/>
          </ac:picMkLst>
        </pc:picChg>
      </pc:sldChg>
      <pc:sldChg chg="addSp delSp modSp new mod">
        <pc:chgData name="revanth tony" userId="7c1610d5ff0af462" providerId="LiveId" clId="{E5A7FA64-537F-4583-B070-7F09D40ECCD2}" dt="2026-01-08T07:42:39.958" v="13156" actId="255"/>
        <pc:sldMkLst>
          <pc:docMk/>
          <pc:sldMk cId="336050997" sldId="276"/>
        </pc:sldMkLst>
        <pc:spChg chg="mod">
          <ac:chgData name="revanth tony" userId="7c1610d5ff0af462" providerId="LiveId" clId="{E5A7FA64-537F-4583-B070-7F09D40ECCD2}" dt="2026-01-08T07:42:39.958" v="13156" actId="255"/>
          <ac:spMkLst>
            <pc:docMk/>
            <pc:sldMk cId="336050997" sldId="276"/>
            <ac:spMk id="2" creationId="{6E76E3A2-CCB2-DF11-7F49-CBA7AE9C05F0}"/>
          </ac:spMkLst>
        </pc:spChg>
        <pc:picChg chg="add mod">
          <ac:chgData name="revanth tony" userId="7c1610d5ff0af462" providerId="LiveId" clId="{E5A7FA64-537F-4583-B070-7F09D40ECCD2}" dt="2026-01-03T17:30:40.840" v="9724" actId="1076"/>
          <ac:picMkLst>
            <pc:docMk/>
            <pc:sldMk cId="336050997" sldId="276"/>
            <ac:picMk id="5" creationId="{B41FA7A6-C9C3-6C19-F2DE-30EBAB644453}"/>
          </ac:picMkLst>
        </pc:picChg>
      </pc:sldChg>
      <pc:sldChg chg="addSp delSp modSp new mod">
        <pc:chgData name="revanth tony" userId="7c1610d5ff0af462" providerId="LiveId" clId="{E5A7FA64-537F-4583-B070-7F09D40ECCD2}" dt="2026-01-08T07:42:54.246" v="13159" actId="113"/>
        <pc:sldMkLst>
          <pc:docMk/>
          <pc:sldMk cId="3246242916" sldId="277"/>
        </pc:sldMkLst>
        <pc:spChg chg="mod">
          <ac:chgData name="revanth tony" userId="7c1610d5ff0af462" providerId="LiveId" clId="{E5A7FA64-537F-4583-B070-7F09D40ECCD2}" dt="2026-01-08T07:42:54.246" v="13159" actId="113"/>
          <ac:spMkLst>
            <pc:docMk/>
            <pc:sldMk cId="3246242916" sldId="277"/>
            <ac:spMk id="2" creationId="{08F7703B-2109-DCF8-4943-4A7F015B62A0}"/>
          </ac:spMkLst>
        </pc:spChg>
        <pc:picChg chg="add mod">
          <ac:chgData name="revanth tony" userId="7c1610d5ff0af462" providerId="LiveId" clId="{E5A7FA64-537F-4583-B070-7F09D40ECCD2}" dt="2026-01-03T17:32:05.540" v="9791" actId="1076"/>
          <ac:picMkLst>
            <pc:docMk/>
            <pc:sldMk cId="3246242916" sldId="277"/>
            <ac:picMk id="5" creationId="{546C818A-4434-6C7C-97CD-21765B55DD80}"/>
          </ac:picMkLst>
        </pc:picChg>
      </pc:sldChg>
      <pc:sldChg chg="addSp delSp modSp new mod">
        <pc:chgData name="revanth tony" userId="7c1610d5ff0af462" providerId="LiveId" clId="{E5A7FA64-537F-4583-B070-7F09D40ECCD2}" dt="2026-01-08T07:43:23.193" v="13190" actId="113"/>
        <pc:sldMkLst>
          <pc:docMk/>
          <pc:sldMk cId="966353170" sldId="278"/>
        </pc:sldMkLst>
        <pc:spChg chg="mod">
          <ac:chgData name="revanth tony" userId="7c1610d5ff0af462" providerId="LiveId" clId="{E5A7FA64-537F-4583-B070-7F09D40ECCD2}" dt="2026-01-08T07:43:23.193" v="13190" actId="113"/>
          <ac:spMkLst>
            <pc:docMk/>
            <pc:sldMk cId="966353170" sldId="278"/>
            <ac:spMk id="2" creationId="{17938A31-3F60-CF1F-A5DA-B3CAB84F6EE3}"/>
          </ac:spMkLst>
        </pc:spChg>
        <pc:picChg chg="add mod">
          <ac:chgData name="revanth tony" userId="7c1610d5ff0af462" providerId="LiveId" clId="{E5A7FA64-537F-4583-B070-7F09D40ECCD2}" dt="2026-01-03T17:33:10.083" v="9881" actId="14100"/>
          <ac:picMkLst>
            <pc:docMk/>
            <pc:sldMk cId="966353170" sldId="278"/>
            <ac:picMk id="5" creationId="{93161883-1ED8-4C4C-CA19-C1F906870DEE}"/>
          </ac:picMkLst>
        </pc:picChg>
      </pc:sldChg>
      <pc:sldChg chg="addSp delSp modSp new mod">
        <pc:chgData name="revanth tony" userId="7c1610d5ff0af462" providerId="LiveId" clId="{E5A7FA64-537F-4583-B070-7F09D40ECCD2}" dt="2026-01-08T07:44:05.250" v="13223" actId="113"/>
        <pc:sldMkLst>
          <pc:docMk/>
          <pc:sldMk cId="2713199816" sldId="279"/>
        </pc:sldMkLst>
        <pc:spChg chg="mod">
          <ac:chgData name="revanth tony" userId="7c1610d5ff0af462" providerId="LiveId" clId="{E5A7FA64-537F-4583-B070-7F09D40ECCD2}" dt="2026-01-08T07:44:05.250" v="13223" actId="113"/>
          <ac:spMkLst>
            <pc:docMk/>
            <pc:sldMk cId="2713199816" sldId="279"/>
            <ac:spMk id="2" creationId="{DF26D16C-6376-A634-F28B-69C9A2A114DC}"/>
          </ac:spMkLst>
        </pc:spChg>
        <pc:picChg chg="add mod">
          <ac:chgData name="revanth tony" userId="7c1610d5ff0af462" providerId="LiveId" clId="{E5A7FA64-537F-4583-B070-7F09D40ECCD2}" dt="2026-01-03T17:34:15.195" v="9926" actId="14100"/>
          <ac:picMkLst>
            <pc:docMk/>
            <pc:sldMk cId="2713199816" sldId="279"/>
            <ac:picMk id="5" creationId="{79462447-AFAF-2616-0A3D-989DD4D37A1D}"/>
          </ac:picMkLst>
        </pc:picChg>
      </pc:sldChg>
      <pc:sldChg chg="addSp delSp modSp new mod">
        <pc:chgData name="revanth tony" userId="7c1610d5ff0af462" providerId="LiveId" clId="{E5A7FA64-537F-4583-B070-7F09D40ECCD2}" dt="2026-01-08T07:44:20.648" v="13227" actId="255"/>
        <pc:sldMkLst>
          <pc:docMk/>
          <pc:sldMk cId="4160996468" sldId="280"/>
        </pc:sldMkLst>
        <pc:spChg chg="mod">
          <ac:chgData name="revanth tony" userId="7c1610d5ff0af462" providerId="LiveId" clId="{E5A7FA64-537F-4583-B070-7F09D40ECCD2}" dt="2026-01-08T07:44:20.648" v="13227" actId="255"/>
          <ac:spMkLst>
            <pc:docMk/>
            <pc:sldMk cId="4160996468" sldId="280"/>
            <ac:spMk id="2" creationId="{B1E62FB0-91A4-56FF-C9D0-18C6477865F7}"/>
          </ac:spMkLst>
        </pc:spChg>
        <pc:picChg chg="add mod">
          <ac:chgData name="revanth tony" userId="7c1610d5ff0af462" providerId="LiveId" clId="{E5A7FA64-537F-4583-B070-7F09D40ECCD2}" dt="2026-01-03T17:35:07.616" v="9978" actId="14100"/>
          <ac:picMkLst>
            <pc:docMk/>
            <pc:sldMk cId="4160996468" sldId="280"/>
            <ac:picMk id="5" creationId="{3CF936E4-09FB-D1CC-3A8F-AADCD84EFA60}"/>
          </ac:picMkLst>
        </pc:picChg>
      </pc:sldChg>
      <pc:sldChg chg="addSp delSp modSp new mod">
        <pc:chgData name="revanth tony" userId="7c1610d5ff0af462" providerId="LiveId" clId="{E5A7FA64-537F-4583-B070-7F09D40ECCD2}" dt="2026-01-08T07:44:39.338" v="13230" actId="113"/>
        <pc:sldMkLst>
          <pc:docMk/>
          <pc:sldMk cId="3637799222" sldId="281"/>
        </pc:sldMkLst>
        <pc:spChg chg="mod">
          <ac:chgData name="revanth tony" userId="7c1610d5ff0af462" providerId="LiveId" clId="{E5A7FA64-537F-4583-B070-7F09D40ECCD2}" dt="2026-01-08T07:44:39.338" v="13230" actId="113"/>
          <ac:spMkLst>
            <pc:docMk/>
            <pc:sldMk cId="3637799222" sldId="281"/>
            <ac:spMk id="2" creationId="{AF6D90E0-71C0-4DCE-7DAF-6D004C51B3C6}"/>
          </ac:spMkLst>
        </pc:spChg>
        <pc:picChg chg="add mod">
          <ac:chgData name="revanth tony" userId="7c1610d5ff0af462" providerId="LiveId" clId="{E5A7FA64-537F-4583-B070-7F09D40ECCD2}" dt="2026-01-03T17:36:50.090" v="9991" actId="1076"/>
          <ac:picMkLst>
            <pc:docMk/>
            <pc:sldMk cId="3637799222" sldId="281"/>
            <ac:picMk id="5" creationId="{E8D27A22-64B6-B4C8-3890-44208DCE1D25}"/>
          </ac:picMkLst>
        </pc:picChg>
      </pc:sldChg>
      <pc:sldChg chg="addSp delSp modSp new mod">
        <pc:chgData name="revanth tony" userId="7c1610d5ff0af462" providerId="LiveId" clId="{E5A7FA64-537F-4583-B070-7F09D40ECCD2}" dt="2026-01-08T07:45:04.643" v="13240" actId="113"/>
        <pc:sldMkLst>
          <pc:docMk/>
          <pc:sldMk cId="839759031" sldId="282"/>
        </pc:sldMkLst>
        <pc:spChg chg="mod">
          <ac:chgData name="revanth tony" userId="7c1610d5ff0af462" providerId="LiveId" clId="{E5A7FA64-537F-4583-B070-7F09D40ECCD2}" dt="2026-01-08T07:45:04.643" v="13240" actId="113"/>
          <ac:spMkLst>
            <pc:docMk/>
            <pc:sldMk cId="839759031" sldId="282"/>
            <ac:spMk id="2" creationId="{3E7EFDC6-6A19-F447-0714-13D8CDD74E9C}"/>
          </ac:spMkLst>
        </pc:spChg>
        <pc:picChg chg="add mod">
          <ac:chgData name="revanth tony" userId="7c1610d5ff0af462" providerId="LiveId" clId="{E5A7FA64-537F-4583-B070-7F09D40ECCD2}" dt="2026-01-03T17:38:03.689" v="10087" actId="1076"/>
          <ac:picMkLst>
            <pc:docMk/>
            <pc:sldMk cId="839759031" sldId="282"/>
            <ac:picMk id="5" creationId="{BB86DEFD-C045-D1FD-F96B-53B24788A365}"/>
          </ac:picMkLst>
        </pc:picChg>
      </pc:sldChg>
      <pc:sldChg chg="addSp delSp modSp new mod">
        <pc:chgData name="revanth tony" userId="7c1610d5ff0af462" providerId="LiveId" clId="{E5A7FA64-537F-4583-B070-7F09D40ECCD2}" dt="2026-01-08T07:45:31.697" v="13264" actId="113"/>
        <pc:sldMkLst>
          <pc:docMk/>
          <pc:sldMk cId="4002820371" sldId="283"/>
        </pc:sldMkLst>
        <pc:spChg chg="mod">
          <ac:chgData name="revanth tony" userId="7c1610d5ff0af462" providerId="LiveId" clId="{E5A7FA64-537F-4583-B070-7F09D40ECCD2}" dt="2026-01-08T07:45:31.697" v="13264" actId="113"/>
          <ac:spMkLst>
            <pc:docMk/>
            <pc:sldMk cId="4002820371" sldId="283"/>
            <ac:spMk id="2" creationId="{17EF1035-B005-B943-F711-29695E230057}"/>
          </ac:spMkLst>
        </pc:spChg>
        <pc:picChg chg="add mod">
          <ac:chgData name="revanth tony" userId="7c1610d5ff0af462" providerId="LiveId" clId="{E5A7FA64-537F-4583-B070-7F09D40ECCD2}" dt="2026-01-03T17:39:16.396" v="10169" actId="14100"/>
          <ac:picMkLst>
            <pc:docMk/>
            <pc:sldMk cId="4002820371" sldId="283"/>
            <ac:picMk id="5" creationId="{8BA7966F-D66A-F6F0-4108-643912961E13}"/>
          </ac:picMkLst>
        </pc:picChg>
      </pc:sldChg>
      <pc:sldChg chg="addSp delSp modSp new mod">
        <pc:chgData name="revanth tony" userId="7c1610d5ff0af462" providerId="LiveId" clId="{E5A7FA64-537F-4583-B070-7F09D40ECCD2}" dt="2026-01-08T07:45:47.964" v="13267" actId="113"/>
        <pc:sldMkLst>
          <pc:docMk/>
          <pc:sldMk cId="3705530419" sldId="284"/>
        </pc:sldMkLst>
        <pc:spChg chg="mod">
          <ac:chgData name="revanth tony" userId="7c1610d5ff0af462" providerId="LiveId" clId="{E5A7FA64-537F-4583-B070-7F09D40ECCD2}" dt="2026-01-08T07:45:47.964" v="13267" actId="113"/>
          <ac:spMkLst>
            <pc:docMk/>
            <pc:sldMk cId="3705530419" sldId="284"/>
            <ac:spMk id="2" creationId="{FD9762C5-8799-F862-9884-D19D3DC9FABA}"/>
          </ac:spMkLst>
        </pc:spChg>
        <pc:picChg chg="add mod">
          <ac:chgData name="revanth tony" userId="7c1610d5ff0af462" providerId="LiveId" clId="{E5A7FA64-537F-4583-B070-7F09D40ECCD2}" dt="2026-01-03T17:40:39.451" v="10223" actId="1076"/>
          <ac:picMkLst>
            <pc:docMk/>
            <pc:sldMk cId="3705530419" sldId="284"/>
            <ac:picMk id="5" creationId="{A4FB776F-97E5-28C6-8B30-EA7672DEA5E0}"/>
          </ac:picMkLst>
        </pc:picChg>
      </pc:sldChg>
      <pc:sldChg chg="addSp delSp modSp new mod">
        <pc:chgData name="revanth tony" userId="7c1610d5ff0af462" providerId="LiveId" clId="{E5A7FA64-537F-4583-B070-7F09D40ECCD2}" dt="2026-01-08T07:46:21.353" v="13311" actId="113"/>
        <pc:sldMkLst>
          <pc:docMk/>
          <pc:sldMk cId="1758649186" sldId="285"/>
        </pc:sldMkLst>
        <pc:spChg chg="mod">
          <ac:chgData name="revanth tony" userId="7c1610d5ff0af462" providerId="LiveId" clId="{E5A7FA64-537F-4583-B070-7F09D40ECCD2}" dt="2026-01-08T07:46:21.353" v="13311" actId="113"/>
          <ac:spMkLst>
            <pc:docMk/>
            <pc:sldMk cId="1758649186" sldId="285"/>
            <ac:spMk id="2" creationId="{A9751991-5779-6C6F-D9FC-F6E99D15F79D}"/>
          </ac:spMkLst>
        </pc:spChg>
        <pc:picChg chg="add mod">
          <ac:chgData name="revanth tony" userId="7c1610d5ff0af462" providerId="LiveId" clId="{E5A7FA64-537F-4583-B070-7F09D40ECCD2}" dt="2026-01-03T17:41:59.201" v="10304" actId="1076"/>
          <ac:picMkLst>
            <pc:docMk/>
            <pc:sldMk cId="1758649186" sldId="285"/>
            <ac:picMk id="5" creationId="{EF062543-5292-5C50-8A2F-FB23EC73F863}"/>
          </ac:picMkLst>
        </pc:picChg>
      </pc:sldChg>
      <pc:sldChg chg="addSp delSp modSp new mod">
        <pc:chgData name="revanth tony" userId="7c1610d5ff0af462" providerId="LiveId" clId="{E5A7FA64-537F-4583-B070-7F09D40ECCD2}" dt="2026-01-08T07:46:51.908" v="13355" actId="113"/>
        <pc:sldMkLst>
          <pc:docMk/>
          <pc:sldMk cId="448404311" sldId="286"/>
        </pc:sldMkLst>
        <pc:spChg chg="mod">
          <ac:chgData name="revanth tony" userId="7c1610d5ff0af462" providerId="LiveId" clId="{E5A7FA64-537F-4583-B070-7F09D40ECCD2}" dt="2026-01-08T07:46:51.908" v="13355" actId="113"/>
          <ac:spMkLst>
            <pc:docMk/>
            <pc:sldMk cId="448404311" sldId="286"/>
            <ac:spMk id="2" creationId="{6810F677-47B8-3D7C-E898-EAE83B487258}"/>
          </ac:spMkLst>
        </pc:spChg>
        <pc:picChg chg="add mod">
          <ac:chgData name="revanth tony" userId="7c1610d5ff0af462" providerId="LiveId" clId="{E5A7FA64-537F-4583-B070-7F09D40ECCD2}" dt="2026-01-03T17:43:43.966" v="10366" actId="1076"/>
          <ac:picMkLst>
            <pc:docMk/>
            <pc:sldMk cId="448404311" sldId="286"/>
            <ac:picMk id="5" creationId="{A8AE57CF-E7A8-1180-7B47-2B0647EFF7E4}"/>
          </ac:picMkLst>
        </pc:picChg>
      </pc:sldChg>
      <pc:sldChg chg="addSp delSp modSp new mod">
        <pc:chgData name="revanth tony" userId="7c1610d5ff0af462" providerId="LiveId" clId="{E5A7FA64-537F-4583-B070-7F09D40ECCD2}" dt="2026-01-08T07:47:18.779" v="13381" actId="255"/>
        <pc:sldMkLst>
          <pc:docMk/>
          <pc:sldMk cId="3812433042" sldId="287"/>
        </pc:sldMkLst>
        <pc:spChg chg="mod">
          <ac:chgData name="revanth tony" userId="7c1610d5ff0af462" providerId="LiveId" clId="{E5A7FA64-537F-4583-B070-7F09D40ECCD2}" dt="2026-01-08T07:47:18.779" v="13381" actId="255"/>
          <ac:spMkLst>
            <pc:docMk/>
            <pc:sldMk cId="3812433042" sldId="287"/>
            <ac:spMk id="2" creationId="{DD4407B0-57A6-8588-8F37-0FA635A78943}"/>
          </ac:spMkLst>
        </pc:spChg>
        <pc:picChg chg="add mod">
          <ac:chgData name="revanth tony" userId="7c1610d5ff0af462" providerId="LiveId" clId="{E5A7FA64-537F-4583-B070-7F09D40ECCD2}" dt="2026-01-03T17:46:19.078" v="10446" actId="1076"/>
          <ac:picMkLst>
            <pc:docMk/>
            <pc:sldMk cId="3812433042" sldId="287"/>
            <ac:picMk id="5" creationId="{EFDB7642-56F9-B88A-E835-75C8137C4049}"/>
          </ac:picMkLst>
        </pc:picChg>
      </pc:sldChg>
      <pc:sldChg chg="addSp delSp modSp new mod">
        <pc:chgData name="revanth tony" userId="7c1610d5ff0af462" providerId="LiveId" clId="{E5A7FA64-537F-4583-B070-7F09D40ECCD2}" dt="2026-01-08T07:47:33.267" v="13385" actId="113"/>
        <pc:sldMkLst>
          <pc:docMk/>
          <pc:sldMk cId="2938665373" sldId="288"/>
        </pc:sldMkLst>
        <pc:spChg chg="mod">
          <ac:chgData name="revanth tony" userId="7c1610d5ff0af462" providerId="LiveId" clId="{E5A7FA64-537F-4583-B070-7F09D40ECCD2}" dt="2026-01-08T07:47:33.267" v="13385" actId="113"/>
          <ac:spMkLst>
            <pc:docMk/>
            <pc:sldMk cId="2938665373" sldId="288"/>
            <ac:spMk id="2" creationId="{D744169B-0A3A-8A51-A9A4-B10D13AC97FA}"/>
          </ac:spMkLst>
        </pc:spChg>
        <pc:picChg chg="add mod">
          <ac:chgData name="revanth tony" userId="7c1610d5ff0af462" providerId="LiveId" clId="{E5A7FA64-537F-4583-B070-7F09D40ECCD2}" dt="2026-01-08T06:07:54.172" v="11839"/>
          <ac:picMkLst>
            <pc:docMk/>
            <pc:sldMk cId="2938665373" sldId="288"/>
            <ac:picMk id="5" creationId="{4A928A1F-48F4-3CFA-4198-4CE8AFDBDF48}"/>
          </ac:picMkLst>
        </pc:picChg>
      </pc:sldChg>
      <pc:sldChg chg="addSp delSp modSp new mod">
        <pc:chgData name="revanth tony" userId="7c1610d5ff0af462" providerId="LiveId" clId="{E5A7FA64-537F-4583-B070-7F09D40ECCD2}" dt="2026-01-08T07:47:46.414" v="13388" actId="255"/>
        <pc:sldMkLst>
          <pc:docMk/>
          <pc:sldMk cId="939643879" sldId="289"/>
        </pc:sldMkLst>
        <pc:spChg chg="mod">
          <ac:chgData name="revanth tony" userId="7c1610d5ff0af462" providerId="LiveId" clId="{E5A7FA64-537F-4583-B070-7F09D40ECCD2}" dt="2026-01-08T07:47:46.414" v="13388" actId="255"/>
          <ac:spMkLst>
            <pc:docMk/>
            <pc:sldMk cId="939643879" sldId="289"/>
            <ac:spMk id="2" creationId="{87EED5DC-A823-38F6-11FA-EBBEBC4997C1}"/>
          </ac:spMkLst>
        </pc:spChg>
        <pc:picChg chg="add mod">
          <ac:chgData name="revanth tony" userId="7c1610d5ff0af462" providerId="LiveId" clId="{E5A7FA64-537F-4583-B070-7F09D40ECCD2}" dt="2026-01-08T06:07:54.172" v="11839"/>
          <ac:picMkLst>
            <pc:docMk/>
            <pc:sldMk cId="939643879" sldId="289"/>
            <ac:picMk id="5" creationId="{1130D9BE-A997-7F78-F0AE-F82A178A840E}"/>
          </ac:picMkLst>
        </pc:picChg>
      </pc:sldChg>
      <pc:sldChg chg="addSp modSp new del mod">
        <pc:chgData name="revanth tony" userId="7c1610d5ff0af462" providerId="LiveId" clId="{E5A7FA64-537F-4583-B070-7F09D40ECCD2}" dt="2026-01-08T07:36:05.248" v="12943" actId="2696"/>
        <pc:sldMkLst>
          <pc:docMk/>
          <pc:sldMk cId="2281239054" sldId="290"/>
        </pc:sldMkLst>
        <pc:spChg chg="mod">
          <ac:chgData name="revanth tony" userId="7c1610d5ff0af462" providerId="LiveId" clId="{E5A7FA64-537F-4583-B070-7F09D40ECCD2}" dt="2026-01-08T06:07:54.172" v="11839"/>
          <ac:spMkLst>
            <pc:docMk/>
            <pc:sldMk cId="2281239054" sldId="290"/>
            <ac:spMk id="2" creationId="{B5327E90-6505-62BA-4DD2-AD7980BCDF11}"/>
          </ac:spMkLst>
        </pc:spChg>
        <pc:spChg chg="mod">
          <ac:chgData name="revanth tony" userId="7c1610d5ff0af462" providerId="LiveId" clId="{E5A7FA64-537F-4583-B070-7F09D40ECCD2}" dt="2026-01-08T06:07:54.172" v="11839"/>
          <ac:spMkLst>
            <pc:docMk/>
            <pc:sldMk cId="2281239054" sldId="290"/>
            <ac:spMk id="3" creationId="{403B34A3-C305-1D9D-F903-18C4154006C2}"/>
          </ac:spMkLst>
        </pc:spChg>
      </pc:sldChg>
      <pc:sldChg chg="addSp delSp modSp new mod ord">
        <pc:chgData name="revanth tony" userId="7c1610d5ff0af462" providerId="LiveId" clId="{E5A7FA64-537F-4583-B070-7F09D40ECCD2}" dt="2026-01-08T07:40:15.870" v="13010" actId="255"/>
        <pc:sldMkLst>
          <pc:docMk/>
          <pc:sldMk cId="2091775593" sldId="291"/>
        </pc:sldMkLst>
        <pc:spChg chg="mod">
          <ac:chgData name="revanth tony" userId="7c1610d5ff0af462" providerId="LiveId" clId="{E5A7FA64-537F-4583-B070-7F09D40ECCD2}" dt="2026-01-08T07:40:15.870" v="13010" actId="255"/>
          <ac:spMkLst>
            <pc:docMk/>
            <pc:sldMk cId="2091775593" sldId="291"/>
            <ac:spMk id="2" creationId="{B74752D6-D238-7230-55B6-2B79835C63C5}"/>
          </ac:spMkLst>
        </pc:spChg>
        <pc:picChg chg="add mod">
          <ac:chgData name="revanth tony" userId="7c1610d5ff0af462" providerId="LiveId" clId="{E5A7FA64-537F-4583-B070-7F09D40ECCD2}" dt="2026-01-08T07:37:24.753" v="12953" actId="1076"/>
          <ac:picMkLst>
            <pc:docMk/>
            <pc:sldMk cId="2091775593" sldId="291"/>
            <ac:picMk id="5" creationId="{AC137C53-3B41-927A-20A2-2350C1406F40}"/>
          </ac:picMkLst>
        </pc:picChg>
      </pc:sldChg>
      <pc:sldChg chg="addSp delSp modSp new mod">
        <pc:chgData name="revanth tony" userId="7c1610d5ff0af462" providerId="LiveId" clId="{E5A7FA64-537F-4583-B070-7F09D40ECCD2}" dt="2026-01-08T07:38:53.258" v="12979" actId="255"/>
        <pc:sldMkLst>
          <pc:docMk/>
          <pc:sldMk cId="1949414191" sldId="292"/>
        </pc:sldMkLst>
        <pc:spChg chg="mod">
          <ac:chgData name="revanth tony" userId="7c1610d5ff0af462" providerId="LiveId" clId="{E5A7FA64-537F-4583-B070-7F09D40ECCD2}" dt="2026-01-08T07:38:53.258" v="12979" actId="255"/>
          <ac:spMkLst>
            <pc:docMk/>
            <pc:sldMk cId="1949414191" sldId="292"/>
            <ac:spMk id="2" creationId="{380DBA88-4CC1-A0D2-0096-D0A6FA1C7027}"/>
          </ac:spMkLst>
        </pc:spChg>
        <pc:spChg chg="add del mod">
          <ac:chgData name="revanth tony" userId="7c1610d5ff0af462" providerId="LiveId" clId="{E5A7FA64-537F-4583-B070-7F09D40ECCD2}" dt="2026-01-08T07:38:28.839" v="12970" actId="931"/>
          <ac:spMkLst>
            <pc:docMk/>
            <pc:sldMk cId="1949414191" sldId="292"/>
            <ac:spMk id="4" creationId="{DEBDB318-48F1-9F80-A15F-76B9ACAC8BF9}"/>
          </ac:spMkLst>
        </pc:spChg>
        <pc:picChg chg="add mod">
          <ac:chgData name="revanth tony" userId="7c1610d5ff0af462" providerId="LiveId" clId="{E5A7FA64-537F-4583-B070-7F09D40ECCD2}" dt="2026-01-08T07:38:29.235" v="12972" actId="962"/>
          <ac:picMkLst>
            <pc:docMk/>
            <pc:sldMk cId="1949414191" sldId="292"/>
            <ac:picMk id="6" creationId="{B20E17A9-58F5-5A49-D5A9-26BCB116D0DB}"/>
          </ac:picMkLst>
        </pc:picChg>
        <pc:picChg chg="add del mod">
          <ac:chgData name="revanth tony" userId="7c1610d5ff0af462" providerId="LiveId" clId="{E5A7FA64-537F-4583-B070-7F09D40ECCD2}" dt="2026-01-08T07:38:21.969" v="12969" actId="478"/>
          <ac:picMkLst>
            <pc:docMk/>
            <pc:sldMk cId="1949414191" sldId="292"/>
            <ac:picMk id="7" creationId="{B3C24B2E-6A66-C6B1-98A1-3F8ABD84BBA9}"/>
          </ac:picMkLst>
        </pc:picChg>
        <pc:picChg chg="add del mod">
          <ac:chgData name="revanth tony" userId="7c1610d5ff0af462" providerId="LiveId" clId="{E5A7FA64-537F-4583-B070-7F09D40ECCD2}" dt="2026-01-08T07:38:42.720" v="12977" actId="22"/>
          <ac:picMkLst>
            <pc:docMk/>
            <pc:sldMk cId="1949414191" sldId="292"/>
            <ac:picMk id="9" creationId="{83C11220-4FD2-8283-E22C-7E7C8783C927}"/>
          </ac:picMkLst>
        </pc:picChg>
      </pc:sldChg>
      <pc:sldChg chg="addSp delSp modSp new del mod modClrScheme chgLayout">
        <pc:chgData name="revanth tony" userId="7c1610d5ff0af462" providerId="LiveId" clId="{E5A7FA64-537F-4583-B070-7F09D40ECCD2}" dt="2026-01-08T07:39:20.279" v="12982" actId="2696"/>
        <pc:sldMkLst>
          <pc:docMk/>
          <pc:sldMk cId="1356105133" sldId="293"/>
        </pc:sldMkLst>
        <pc:spChg chg="add mod">
          <ac:chgData name="revanth tony" userId="7c1610d5ff0af462" providerId="LiveId" clId="{E5A7FA64-537F-4583-B070-7F09D40ECCD2}" dt="2026-01-08T07:39:12.061" v="12981" actId="700"/>
          <ac:spMkLst>
            <pc:docMk/>
            <pc:sldMk cId="1356105133" sldId="293"/>
            <ac:spMk id="2" creationId="{9874DD76-608A-D62E-8E10-D3EFAFA17F1D}"/>
          </ac:spMkLst>
        </pc:spChg>
        <pc:spChg chg="add del mod">
          <ac:chgData name="revanth tony" userId="7c1610d5ff0af462" providerId="LiveId" clId="{E5A7FA64-537F-4583-B070-7F09D40ECCD2}" dt="2026-01-08T07:39:01.601" v="12980" actId="478"/>
          <ac:spMkLst>
            <pc:docMk/>
            <pc:sldMk cId="1356105133" sldId="293"/>
            <ac:spMk id="4" creationId="{D6753F78-B2FD-9C15-C45F-5DF3ED70F18A}"/>
          </ac:spMkLst>
        </pc:spChg>
      </pc:sldChg>
      <pc:sldChg chg="addSp modSp new del mod">
        <pc:chgData name="revanth tony" userId="7c1610d5ff0af462" providerId="LiveId" clId="{E5A7FA64-537F-4583-B070-7F09D40ECCD2}" dt="2026-01-08T07:36:11.216" v="12944" actId="2696"/>
        <pc:sldMkLst>
          <pc:docMk/>
          <pc:sldMk cId="2795307018" sldId="294"/>
        </pc:sldMkLst>
        <pc:spChg chg="mod">
          <ac:chgData name="revanth tony" userId="7c1610d5ff0af462" providerId="LiveId" clId="{E5A7FA64-537F-4583-B070-7F09D40ECCD2}" dt="2026-01-08T06:07:54.172" v="11839"/>
          <ac:spMkLst>
            <pc:docMk/>
            <pc:sldMk cId="2795307018" sldId="294"/>
            <ac:spMk id="2" creationId="{9FAD2BEE-FCAC-2A47-AD80-8E4EA747DD6D}"/>
          </ac:spMkLst>
        </pc:spChg>
      </pc:sldChg>
      <pc:sldChg chg="addSp modSp new del mod">
        <pc:chgData name="revanth tony" userId="7c1610d5ff0af462" providerId="LiveId" clId="{E5A7FA64-537F-4583-B070-7F09D40ECCD2}" dt="2026-01-08T06:09:20.635" v="11860" actId="2696"/>
        <pc:sldMkLst>
          <pc:docMk/>
          <pc:sldMk cId="2404459358" sldId="295"/>
        </pc:sldMkLst>
        <pc:spChg chg="mod">
          <ac:chgData name="revanth tony" userId="7c1610d5ff0af462" providerId="LiveId" clId="{E5A7FA64-537F-4583-B070-7F09D40ECCD2}" dt="2026-01-08T06:07:54.172" v="11839"/>
          <ac:spMkLst>
            <pc:docMk/>
            <pc:sldMk cId="2404459358" sldId="295"/>
            <ac:spMk id="2" creationId="{4D287B61-A4A2-4A5C-7813-F12C68098803}"/>
          </ac:spMkLst>
        </pc:spChg>
        <pc:spChg chg="mod">
          <ac:chgData name="revanth tony" userId="7c1610d5ff0af462" providerId="LiveId" clId="{E5A7FA64-537F-4583-B070-7F09D40ECCD2}" dt="2026-01-08T06:07:54.172" v="11839"/>
          <ac:spMkLst>
            <pc:docMk/>
            <pc:sldMk cId="2404459358" sldId="295"/>
            <ac:spMk id="3" creationId="{F32635B1-7545-1F82-B24E-FA251162CFEC}"/>
          </ac:spMkLst>
        </pc:spChg>
      </pc:sldChg>
      <pc:sldChg chg="modSp new mod">
        <pc:chgData name="revanth tony" userId="7c1610d5ff0af462" providerId="LiveId" clId="{E5A7FA64-537F-4583-B070-7F09D40ECCD2}" dt="2026-01-09T16:13:32.483" v="13412" actId="123"/>
        <pc:sldMkLst>
          <pc:docMk/>
          <pc:sldMk cId="3122464525" sldId="296"/>
        </pc:sldMkLst>
        <pc:spChg chg="mod">
          <ac:chgData name="revanth tony" userId="7c1610d5ff0af462" providerId="LiveId" clId="{E5A7FA64-537F-4583-B070-7F09D40ECCD2}" dt="2026-01-08T06:15:34.551" v="12324" actId="2711"/>
          <ac:spMkLst>
            <pc:docMk/>
            <pc:sldMk cId="3122464525" sldId="296"/>
            <ac:spMk id="2" creationId="{91B598B5-80F9-614D-1FFD-55F0B88B50B4}"/>
          </ac:spMkLst>
        </pc:spChg>
        <pc:spChg chg="mod">
          <ac:chgData name="revanth tony" userId="7c1610d5ff0af462" providerId="LiveId" clId="{E5A7FA64-537F-4583-B070-7F09D40ECCD2}" dt="2026-01-09T16:13:32.483" v="13412" actId="123"/>
          <ac:spMkLst>
            <pc:docMk/>
            <pc:sldMk cId="3122464525" sldId="296"/>
            <ac:spMk id="3" creationId="{46674AAD-976C-CE4E-1F43-051C0971157B}"/>
          </ac:spMkLst>
        </pc:spChg>
      </pc:sldChg>
      <pc:sldChg chg="modSp new mod">
        <pc:chgData name="revanth tony" userId="7c1610d5ff0af462" providerId="LiveId" clId="{E5A7FA64-537F-4583-B070-7F09D40ECCD2}" dt="2026-01-09T16:16:15.751" v="13562" actId="20577"/>
        <pc:sldMkLst>
          <pc:docMk/>
          <pc:sldMk cId="1961073675" sldId="297"/>
        </pc:sldMkLst>
        <pc:spChg chg="mod">
          <ac:chgData name="revanth tony" userId="7c1610d5ff0af462" providerId="LiveId" clId="{E5A7FA64-537F-4583-B070-7F09D40ECCD2}" dt="2026-01-08T06:16:47.189" v="12358" actId="20577"/>
          <ac:spMkLst>
            <pc:docMk/>
            <pc:sldMk cId="1961073675" sldId="297"/>
            <ac:spMk id="2" creationId="{934B96DF-7D74-E32C-EEC9-7F7A5D8C8872}"/>
          </ac:spMkLst>
        </pc:spChg>
        <pc:spChg chg="mod">
          <ac:chgData name="revanth tony" userId="7c1610d5ff0af462" providerId="LiveId" clId="{E5A7FA64-537F-4583-B070-7F09D40ECCD2}" dt="2026-01-09T16:16:15.751" v="13562" actId="20577"/>
          <ac:spMkLst>
            <pc:docMk/>
            <pc:sldMk cId="1961073675" sldId="297"/>
            <ac:spMk id="3" creationId="{D61CC6F6-ABB5-51C8-B968-EC22B6373647}"/>
          </ac:spMkLst>
        </pc:spChg>
      </pc:sldChg>
      <pc:sldChg chg="modSp new mod">
        <pc:chgData name="revanth tony" userId="7c1610d5ff0af462" providerId="LiveId" clId="{E5A7FA64-537F-4583-B070-7F09D40ECCD2}" dt="2026-01-09T16:17:57.658" v="13596" actId="20577"/>
        <pc:sldMkLst>
          <pc:docMk/>
          <pc:sldMk cId="2247950077" sldId="298"/>
        </pc:sldMkLst>
        <pc:spChg chg="mod">
          <ac:chgData name="revanth tony" userId="7c1610d5ff0af462" providerId="LiveId" clId="{E5A7FA64-537F-4583-B070-7F09D40ECCD2}" dt="2026-01-08T07:01:51.503" v="12425" actId="113"/>
          <ac:spMkLst>
            <pc:docMk/>
            <pc:sldMk cId="2247950077" sldId="298"/>
            <ac:spMk id="2" creationId="{8998D609-EA6E-2AD6-4560-14827F45902F}"/>
          </ac:spMkLst>
        </pc:spChg>
        <pc:spChg chg="mod">
          <ac:chgData name="revanth tony" userId="7c1610d5ff0af462" providerId="LiveId" clId="{E5A7FA64-537F-4583-B070-7F09D40ECCD2}" dt="2026-01-09T16:17:57.658" v="13596" actId="20577"/>
          <ac:spMkLst>
            <pc:docMk/>
            <pc:sldMk cId="2247950077" sldId="298"/>
            <ac:spMk id="3" creationId="{8365FAD6-9585-FF07-6439-716C339B6FAB}"/>
          </ac:spMkLst>
        </pc:spChg>
      </pc:sldChg>
      <pc:sldChg chg="addSp delSp modSp new mod">
        <pc:chgData name="revanth tony" userId="7c1610d5ff0af462" providerId="LiveId" clId="{E5A7FA64-537F-4583-B070-7F09D40ECCD2}" dt="2026-01-08T07:08:05.844" v="12482" actId="1076"/>
        <pc:sldMkLst>
          <pc:docMk/>
          <pc:sldMk cId="1071086335" sldId="299"/>
        </pc:sldMkLst>
        <pc:spChg chg="mod">
          <ac:chgData name="revanth tony" userId="7c1610d5ff0af462" providerId="LiveId" clId="{E5A7FA64-537F-4583-B070-7F09D40ECCD2}" dt="2026-01-08T07:03:55.357" v="12464" actId="113"/>
          <ac:spMkLst>
            <pc:docMk/>
            <pc:sldMk cId="1071086335" sldId="299"/>
            <ac:spMk id="2" creationId="{34041A6C-47BD-6EDF-A896-9A9A4A3DE731}"/>
          </ac:spMkLst>
        </pc:spChg>
        <pc:spChg chg="add del mod">
          <ac:chgData name="revanth tony" userId="7c1610d5ff0af462" providerId="LiveId" clId="{E5A7FA64-537F-4583-B070-7F09D40ECCD2}" dt="2026-01-08T07:06:41.696" v="12477" actId="20577"/>
          <ac:spMkLst>
            <pc:docMk/>
            <pc:sldMk cId="1071086335" sldId="299"/>
            <ac:spMk id="3" creationId="{AE3CAF12-A86C-5141-7411-629427E868A8}"/>
          </ac:spMkLst>
        </pc:spChg>
        <pc:spChg chg="add mod">
          <ac:chgData name="revanth tony" userId="7c1610d5ff0af462" providerId="LiveId" clId="{E5A7FA64-537F-4583-B070-7F09D40ECCD2}" dt="2026-01-08T07:07:48.886" v="12481" actId="1076"/>
          <ac:spMkLst>
            <pc:docMk/>
            <pc:sldMk cId="1071086335" sldId="299"/>
            <ac:spMk id="7" creationId="{59042403-B900-0650-60A4-E5034619ACD6}"/>
          </ac:spMkLst>
        </pc:spChg>
        <pc:graphicFrameChg chg="add mod modGraphic">
          <ac:chgData name="revanth tony" userId="7c1610d5ff0af462" providerId="LiveId" clId="{E5A7FA64-537F-4583-B070-7F09D40ECCD2}" dt="2026-01-08T07:06:27.453" v="12472"/>
          <ac:graphicFrameMkLst>
            <pc:docMk/>
            <pc:sldMk cId="1071086335" sldId="299"/>
            <ac:graphicFrameMk id="4" creationId="{38F4CAF9-DA3F-3F35-24F0-22E0A05FDA05}"/>
          </ac:graphicFrameMkLst>
        </pc:graphicFrameChg>
        <pc:graphicFrameChg chg="add mod">
          <ac:chgData name="revanth tony" userId="7c1610d5ff0af462" providerId="LiveId" clId="{E5A7FA64-537F-4583-B070-7F09D40ECCD2}" dt="2026-01-08T07:07:00.265" v="12479" actId="1076"/>
          <ac:graphicFrameMkLst>
            <pc:docMk/>
            <pc:sldMk cId="1071086335" sldId="299"/>
            <ac:graphicFrameMk id="5" creationId="{AF6A9333-BEB3-01D2-3B4D-BF94CC44AB95}"/>
          </ac:graphicFrameMkLst>
        </pc:graphicFrameChg>
        <pc:graphicFrameChg chg="add mod">
          <ac:chgData name="revanth tony" userId="7c1610d5ff0af462" providerId="LiveId" clId="{E5A7FA64-537F-4583-B070-7F09D40ECCD2}" dt="2026-01-08T07:08:05.844" v="12482" actId="1076"/>
          <ac:graphicFrameMkLst>
            <pc:docMk/>
            <pc:sldMk cId="1071086335" sldId="299"/>
            <ac:graphicFrameMk id="6" creationId="{D87A0BD4-6AEC-27FA-DD3E-8078FE7742E5}"/>
          </ac:graphicFrameMkLst>
        </pc:graphicFrameChg>
      </pc:sldChg>
      <pc:sldChg chg="addSp delSp modSp new mod">
        <pc:chgData name="revanth tony" userId="7c1610d5ff0af462" providerId="LiveId" clId="{E5A7FA64-537F-4583-B070-7F09D40ECCD2}" dt="2026-01-09T16:28:58.696" v="13670" actId="1076"/>
        <pc:sldMkLst>
          <pc:docMk/>
          <pc:sldMk cId="3410676775" sldId="300"/>
        </pc:sldMkLst>
        <pc:spChg chg="mod">
          <ac:chgData name="revanth tony" userId="7c1610d5ff0af462" providerId="LiveId" clId="{E5A7FA64-537F-4583-B070-7F09D40ECCD2}" dt="2026-01-08T07:16:30.050" v="12604" actId="14100"/>
          <ac:spMkLst>
            <pc:docMk/>
            <pc:sldMk cId="3410676775" sldId="300"/>
            <ac:spMk id="2" creationId="{BD725AB1-FB76-2B1C-28BA-F1D5BABF703D}"/>
          </ac:spMkLst>
        </pc:spChg>
        <pc:spChg chg="mod">
          <ac:chgData name="revanth tony" userId="7c1610d5ff0af462" providerId="LiveId" clId="{E5A7FA64-537F-4583-B070-7F09D40ECCD2}" dt="2026-01-08T07:17:06.246" v="12625" actId="2711"/>
          <ac:spMkLst>
            <pc:docMk/>
            <pc:sldMk cId="3410676775" sldId="300"/>
            <ac:spMk id="3" creationId="{4BCC125F-2671-359A-A1D2-FBB2E0397799}"/>
          </ac:spMkLst>
        </pc:spChg>
        <pc:picChg chg="add mod">
          <ac:chgData name="revanth tony" userId="7c1610d5ff0af462" providerId="LiveId" clId="{E5A7FA64-537F-4583-B070-7F09D40ECCD2}" dt="2026-01-09T16:28:58.696" v="13670" actId="1076"/>
          <ac:picMkLst>
            <pc:docMk/>
            <pc:sldMk cId="3410676775" sldId="300"/>
            <ac:picMk id="5" creationId="{B957649E-5B44-B95C-D98C-8AB288B1C49C}"/>
          </ac:picMkLst>
        </pc:picChg>
        <pc:picChg chg="add mod">
          <ac:chgData name="revanth tony" userId="7c1610d5ff0af462" providerId="LiveId" clId="{E5A7FA64-537F-4583-B070-7F09D40ECCD2}" dt="2026-01-08T07:16:30.050" v="12604" actId="14100"/>
          <ac:picMkLst>
            <pc:docMk/>
            <pc:sldMk cId="3410676775" sldId="300"/>
            <ac:picMk id="3074" creationId="{AD760FA4-A983-424E-F666-4E8263019691}"/>
          </ac:picMkLst>
        </pc:picChg>
        <pc:picChg chg="add del mod">
          <ac:chgData name="revanth tony" userId="7c1610d5ff0af462" providerId="LiveId" clId="{E5A7FA64-537F-4583-B070-7F09D40ECCD2}" dt="2026-01-09T16:28:46.535" v="13665" actId="478"/>
          <ac:picMkLst>
            <pc:docMk/>
            <pc:sldMk cId="3410676775" sldId="300"/>
            <ac:picMk id="3076" creationId="{EB530C7E-2659-0BEA-5EF4-5503538535FF}"/>
          </ac:picMkLst>
        </pc:picChg>
      </pc:sldChg>
      <pc:sldChg chg="add del">
        <pc:chgData name="revanth tony" userId="7c1610d5ff0af462" providerId="LiveId" clId="{E5A7FA64-537F-4583-B070-7F09D40ECCD2}" dt="2026-01-08T07:08:20.159" v="12485" actId="2890"/>
        <pc:sldMkLst>
          <pc:docMk/>
          <pc:sldMk cId="634459942" sldId="301"/>
        </pc:sldMkLst>
      </pc:sldChg>
      <pc:sldChg chg="addSp delSp modSp new mod">
        <pc:chgData name="revanth tony" userId="7c1610d5ff0af462" providerId="LiveId" clId="{E5A7FA64-537F-4583-B070-7F09D40ECCD2}" dt="2026-01-09T16:31:26.530" v="13682" actId="1076"/>
        <pc:sldMkLst>
          <pc:docMk/>
          <pc:sldMk cId="3269307459" sldId="301"/>
        </pc:sldMkLst>
        <pc:spChg chg="mod">
          <ac:chgData name="revanth tony" userId="7c1610d5ff0af462" providerId="LiveId" clId="{E5A7FA64-537F-4583-B070-7F09D40ECCD2}" dt="2026-01-08T07:17:58.743" v="12647" actId="2711"/>
          <ac:spMkLst>
            <pc:docMk/>
            <pc:sldMk cId="3269307459" sldId="301"/>
            <ac:spMk id="2" creationId="{E11EB28C-F692-7986-CCFB-9C5073D4D7A7}"/>
          </ac:spMkLst>
        </pc:spChg>
        <pc:spChg chg="mod">
          <ac:chgData name="revanth tony" userId="7c1610d5ff0af462" providerId="LiveId" clId="{E5A7FA64-537F-4583-B070-7F09D40ECCD2}" dt="2026-01-08T07:18:17.959" v="12667" actId="2711"/>
          <ac:spMkLst>
            <pc:docMk/>
            <pc:sldMk cId="3269307459" sldId="301"/>
            <ac:spMk id="3" creationId="{076B4686-1445-20A6-717E-FA4A5E4573E1}"/>
          </ac:spMkLst>
        </pc:spChg>
        <pc:picChg chg="add del mod">
          <ac:chgData name="revanth tony" userId="7c1610d5ff0af462" providerId="LiveId" clId="{E5A7FA64-537F-4583-B070-7F09D40ECCD2}" dt="2026-01-09T16:30:09.966" v="13673" actId="478"/>
          <ac:picMkLst>
            <pc:docMk/>
            <pc:sldMk cId="3269307459" sldId="301"/>
            <ac:picMk id="5" creationId="{610ECC50-E86D-8EFC-5036-1CFCF6B5C696}"/>
          </ac:picMkLst>
        </pc:picChg>
        <pc:picChg chg="add mod">
          <ac:chgData name="revanth tony" userId="7c1610d5ff0af462" providerId="LiveId" clId="{E5A7FA64-537F-4583-B070-7F09D40ECCD2}" dt="2026-01-09T16:31:26.530" v="13682" actId="1076"/>
          <ac:picMkLst>
            <pc:docMk/>
            <pc:sldMk cId="3269307459" sldId="301"/>
            <ac:picMk id="7" creationId="{546D7AC8-7E4E-68B1-C6E9-6E542A090382}"/>
          </ac:picMkLst>
        </pc:picChg>
        <pc:picChg chg="add del mod">
          <ac:chgData name="revanth tony" userId="7c1610d5ff0af462" providerId="LiveId" clId="{E5A7FA64-537F-4583-B070-7F09D40ECCD2}" dt="2026-01-09T16:30:01.897" v="13671" actId="478"/>
          <ac:picMkLst>
            <pc:docMk/>
            <pc:sldMk cId="3269307459" sldId="301"/>
            <ac:picMk id="4098" creationId="{9FC81B03-3464-A145-73B9-1BCA85D5AF16}"/>
          </ac:picMkLst>
        </pc:picChg>
      </pc:sldChg>
      <pc:sldChg chg="addSp modSp new mod">
        <pc:chgData name="revanth tony" userId="7c1610d5ff0af462" providerId="LiveId" clId="{E5A7FA64-537F-4583-B070-7F09D40ECCD2}" dt="2026-01-08T07:20:08.456" v="12716" actId="113"/>
        <pc:sldMkLst>
          <pc:docMk/>
          <pc:sldMk cId="2577860247" sldId="302"/>
        </pc:sldMkLst>
        <pc:spChg chg="mod">
          <ac:chgData name="revanth tony" userId="7c1610d5ff0af462" providerId="LiveId" clId="{E5A7FA64-537F-4583-B070-7F09D40ECCD2}" dt="2026-01-08T07:20:08.456" v="12716" actId="113"/>
          <ac:spMkLst>
            <pc:docMk/>
            <pc:sldMk cId="2577860247" sldId="302"/>
            <ac:spMk id="2" creationId="{00FAE77E-5749-2D7A-50CF-238A7937D2AA}"/>
          </ac:spMkLst>
        </pc:spChg>
        <pc:spChg chg="mod">
          <ac:chgData name="revanth tony" userId="7c1610d5ff0af462" providerId="LiveId" clId="{E5A7FA64-537F-4583-B070-7F09D40ECCD2}" dt="2026-01-08T07:19:54.776" v="12699" actId="113"/>
          <ac:spMkLst>
            <pc:docMk/>
            <pc:sldMk cId="2577860247" sldId="302"/>
            <ac:spMk id="3" creationId="{FCD088CD-9783-37CF-07F1-691F6D0D7849}"/>
          </ac:spMkLst>
        </pc:spChg>
        <pc:picChg chg="add mod">
          <ac:chgData name="revanth tony" userId="7c1610d5ff0af462" providerId="LiveId" clId="{E5A7FA64-537F-4583-B070-7F09D40ECCD2}" dt="2026-01-08T07:19:29.221" v="12672" actId="14100"/>
          <ac:picMkLst>
            <pc:docMk/>
            <pc:sldMk cId="2577860247" sldId="302"/>
            <ac:picMk id="5122" creationId="{30D55BA6-7811-00F1-CE86-76C717B599D8}"/>
          </ac:picMkLst>
        </pc:picChg>
      </pc:sldChg>
      <pc:sldChg chg="addSp modSp new mod">
        <pc:chgData name="revanth tony" userId="7c1610d5ff0af462" providerId="LiveId" clId="{E5A7FA64-537F-4583-B070-7F09D40ECCD2}" dt="2026-01-08T07:21:20.298" v="12757" actId="113"/>
        <pc:sldMkLst>
          <pc:docMk/>
          <pc:sldMk cId="713726931" sldId="303"/>
        </pc:sldMkLst>
        <pc:spChg chg="mod">
          <ac:chgData name="revanth tony" userId="7c1610d5ff0af462" providerId="LiveId" clId="{E5A7FA64-537F-4583-B070-7F09D40ECCD2}" dt="2026-01-08T07:20:23.717" v="12731" actId="255"/>
          <ac:spMkLst>
            <pc:docMk/>
            <pc:sldMk cId="713726931" sldId="303"/>
            <ac:spMk id="2" creationId="{260B852F-9C55-BA48-CBBE-073FC20FC8A3}"/>
          </ac:spMkLst>
        </pc:spChg>
        <pc:spChg chg="mod">
          <ac:chgData name="revanth tony" userId="7c1610d5ff0af462" providerId="LiveId" clId="{E5A7FA64-537F-4583-B070-7F09D40ECCD2}" dt="2026-01-08T07:21:20.298" v="12757" actId="113"/>
          <ac:spMkLst>
            <pc:docMk/>
            <pc:sldMk cId="713726931" sldId="303"/>
            <ac:spMk id="3" creationId="{D18CEE87-C004-2E6C-0F41-B9923BBE5A67}"/>
          </ac:spMkLst>
        </pc:spChg>
        <pc:picChg chg="add mod">
          <ac:chgData name="revanth tony" userId="7c1610d5ff0af462" providerId="LiveId" clId="{E5A7FA64-537F-4583-B070-7F09D40ECCD2}" dt="2026-01-08T07:21:04.694" v="12735" actId="1076"/>
          <ac:picMkLst>
            <pc:docMk/>
            <pc:sldMk cId="713726931" sldId="303"/>
            <ac:picMk id="6146" creationId="{2D49C47D-D9D7-B41E-EA59-4D29A0F711F8}"/>
          </ac:picMkLst>
        </pc:picChg>
      </pc:sldChg>
      <pc:sldChg chg="addSp delSp modSp new mod ord">
        <pc:chgData name="revanth tony" userId="7c1610d5ff0af462" providerId="LiveId" clId="{E5A7FA64-537F-4583-B070-7F09D40ECCD2}" dt="2026-01-09T16:24:16.281" v="13664" actId="1076"/>
        <pc:sldMkLst>
          <pc:docMk/>
          <pc:sldMk cId="3146200770" sldId="304"/>
        </pc:sldMkLst>
        <pc:spChg chg="mod">
          <ac:chgData name="revanth tony" userId="7c1610d5ff0af462" providerId="LiveId" clId="{E5A7FA64-537F-4583-B070-7F09D40ECCD2}" dt="2026-01-08T07:10:49.648" v="12504" actId="255"/>
          <ac:spMkLst>
            <pc:docMk/>
            <pc:sldMk cId="3146200770" sldId="304"/>
            <ac:spMk id="2" creationId="{4114E87F-4755-511E-EF53-8434D4252895}"/>
          </ac:spMkLst>
        </pc:spChg>
        <pc:spChg chg="add del mod">
          <ac:chgData name="revanth tony" userId="7c1610d5ff0af462" providerId="LiveId" clId="{E5A7FA64-537F-4583-B070-7F09D40ECCD2}" dt="2026-01-08T07:14:10.612" v="12555" actId="478"/>
          <ac:spMkLst>
            <pc:docMk/>
            <pc:sldMk cId="3146200770" sldId="304"/>
            <ac:spMk id="3" creationId="{D51D7BB2-5A12-E481-7697-9AA7185093C9}"/>
          </ac:spMkLst>
        </pc:spChg>
        <pc:spChg chg="add del mod">
          <ac:chgData name="revanth tony" userId="7c1610d5ff0af462" providerId="LiveId" clId="{E5A7FA64-537F-4583-B070-7F09D40ECCD2}" dt="2026-01-08T07:13:36.744" v="12535"/>
          <ac:spMkLst>
            <pc:docMk/>
            <pc:sldMk cId="3146200770" sldId="304"/>
            <ac:spMk id="4" creationId="{241868E0-4B81-76D4-4515-A9E1828CE064}"/>
          </ac:spMkLst>
        </pc:spChg>
        <pc:spChg chg="add">
          <ac:chgData name="revanth tony" userId="7c1610d5ff0af462" providerId="LiveId" clId="{E5A7FA64-537F-4583-B070-7F09D40ECCD2}" dt="2026-01-09T16:22:06.389" v="13648"/>
          <ac:spMkLst>
            <pc:docMk/>
            <pc:sldMk cId="3146200770" sldId="304"/>
            <ac:spMk id="5" creationId="{02BB2CA0-FC4B-5B6E-56AF-0D07055BFD96}"/>
          </ac:spMkLst>
        </pc:spChg>
        <pc:spChg chg="add del mod">
          <ac:chgData name="revanth tony" userId="7c1610d5ff0af462" providerId="LiveId" clId="{E5A7FA64-537F-4583-B070-7F09D40ECCD2}" dt="2026-01-08T07:14:17.395" v="12556"/>
          <ac:spMkLst>
            <pc:docMk/>
            <pc:sldMk cId="3146200770" sldId="304"/>
            <ac:spMk id="5" creationId="{DCA7D654-1A57-34FC-E4D0-3B7565C1EA85}"/>
          </ac:spMkLst>
        </pc:spChg>
        <pc:spChg chg="add mod">
          <ac:chgData name="revanth tony" userId="7c1610d5ff0af462" providerId="LiveId" clId="{E5A7FA64-537F-4583-B070-7F09D40ECCD2}" dt="2026-01-08T07:15:29.860" v="12581" actId="2711"/>
          <ac:spMkLst>
            <pc:docMk/>
            <pc:sldMk cId="3146200770" sldId="304"/>
            <ac:spMk id="6" creationId="{C4241F4E-ABB7-00ED-C321-708946C29E65}"/>
          </ac:spMkLst>
        </pc:spChg>
        <pc:spChg chg="add del mod">
          <ac:chgData name="revanth tony" userId="7c1610d5ff0af462" providerId="LiveId" clId="{E5A7FA64-537F-4583-B070-7F09D40ECCD2}" dt="2026-01-09T16:22:19.960" v="13652" actId="478"/>
          <ac:spMkLst>
            <pc:docMk/>
            <pc:sldMk cId="3146200770" sldId="304"/>
            <ac:spMk id="7" creationId="{0BC85D94-D40B-02D0-1431-1529AA09D97F}"/>
          </ac:spMkLst>
        </pc:spChg>
        <pc:spChg chg="add del">
          <ac:chgData name="revanth tony" userId="7c1610d5ff0af462" providerId="LiveId" clId="{E5A7FA64-537F-4583-B070-7F09D40ECCD2}" dt="2026-01-09T16:23:41.492" v="13658" actId="478"/>
          <ac:spMkLst>
            <pc:docMk/>
            <pc:sldMk cId="3146200770" sldId="304"/>
            <ac:spMk id="10" creationId="{AC0E2F49-DE85-D024-FFE4-421D2B42FEB2}"/>
          </ac:spMkLst>
        </pc:spChg>
        <pc:picChg chg="add del mod">
          <ac:chgData name="revanth tony" userId="7c1610d5ff0af462" providerId="LiveId" clId="{E5A7FA64-537F-4583-B070-7F09D40ECCD2}" dt="2026-01-09T16:21:51.619" v="13645" actId="478"/>
          <ac:picMkLst>
            <pc:docMk/>
            <pc:sldMk cId="3146200770" sldId="304"/>
            <ac:picMk id="3" creationId="{466166A3-FE9B-FBE1-3CBB-A90928A216F7}"/>
          </ac:picMkLst>
        </pc:picChg>
        <pc:picChg chg="add del mod">
          <ac:chgData name="revanth tony" userId="7c1610d5ff0af462" providerId="LiveId" clId="{E5A7FA64-537F-4583-B070-7F09D40ECCD2}" dt="2026-01-09T16:21:54.240" v="13647" actId="478"/>
          <ac:picMkLst>
            <pc:docMk/>
            <pc:sldMk cId="3146200770" sldId="304"/>
            <ac:picMk id="4" creationId="{3D6FBC35-E5D0-51ED-0D28-5D0B823D4FD6}"/>
          </ac:picMkLst>
        </pc:picChg>
        <pc:picChg chg="add del mod">
          <ac:chgData name="revanth tony" userId="7c1610d5ff0af462" providerId="LiveId" clId="{E5A7FA64-537F-4583-B070-7F09D40ECCD2}" dt="2026-01-09T16:22:49.902" v="13656" actId="478"/>
          <ac:picMkLst>
            <pc:docMk/>
            <pc:sldMk cId="3146200770" sldId="304"/>
            <ac:picMk id="9" creationId="{BA7A9718-F235-95BA-1D29-15DE8EB7062D}"/>
          </ac:picMkLst>
        </pc:picChg>
        <pc:picChg chg="add mod">
          <ac:chgData name="revanth tony" userId="7c1610d5ff0af462" providerId="LiveId" clId="{E5A7FA64-537F-4583-B070-7F09D40ECCD2}" dt="2026-01-09T16:24:16.281" v="13664" actId="1076"/>
          <ac:picMkLst>
            <pc:docMk/>
            <pc:sldMk cId="3146200770" sldId="304"/>
            <ac:picMk id="12" creationId="{B315241C-90EF-8A7A-BE8D-74A9E3DF2112}"/>
          </ac:picMkLst>
        </pc:picChg>
        <pc:picChg chg="add del mod">
          <ac:chgData name="revanth tony" userId="7c1610d5ff0af462" providerId="LiveId" clId="{E5A7FA64-537F-4583-B070-7F09D40ECCD2}" dt="2026-01-08T07:13:40.225" v="12540" actId="14100"/>
          <ac:picMkLst>
            <pc:docMk/>
            <pc:sldMk cId="3146200770" sldId="304"/>
            <ac:picMk id="2050" creationId="{66D1F732-D333-55F0-1B98-F3E44ED654F0}"/>
          </ac:picMkLst>
        </pc:picChg>
        <pc:picChg chg="add mod">
          <ac:chgData name="revanth tony" userId="7c1610d5ff0af462" providerId="LiveId" clId="{E5A7FA64-537F-4583-B070-7F09D40ECCD2}" dt="2026-01-08T07:13:36.744" v="12535"/>
          <ac:picMkLst>
            <pc:docMk/>
            <pc:sldMk cId="3146200770" sldId="304"/>
            <ac:picMk id="2052" creationId="{917C9543-8842-AC2F-4632-41C60BC86CCB}"/>
          </ac:picMkLst>
        </pc:picChg>
        <pc:picChg chg="add mod">
          <ac:chgData name="revanth tony" userId="7c1610d5ff0af462" providerId="LiveId" clId="{E5A7FA64-537F-4583-B070-7F09D40ECCD2}" dt="2026-01-08T07:13:48.525" v="12544" actId="14100"/>
          <ac:picMkLst>
            <pc:docMk/>
            <pc:sldMk cId="3146200770" sldId="304"/>
            <ac:picMk id="2054" creationId="{7A177D52-D2CA-2D86-021B-C7C782809A8A}"/>
          </ac:picMkLst>
        </pc:picChg>
        <pc:picChg chg="add del mod">
          <ac:chgData name="revanth tony" userId="7c1610d5ff0af462" providerId="LiveId" clId="{E5A7FA64-537F-4583-B070-7F09D40ECCD2}" dt="2026-01-08T07:14:10.612" v="12555" actId="478"/>
          <ac:picMkLst>
            <pc:docMk/>
            <pc:sldMk cId="3146200770" sldId="304"/>
            <ac:picMk id="2056" creationId="{F031787F-01E0-9FFD-14C7-0B21FB5AA185}"/>
          </ac:picMkLst>
        </pc:picChg>
        <pc:picChg chg="add del mod">
          <ac:chgData name="revanth tony" userId="7c1610d5ff0af462" providerId="LiveId" clId="{E5A7FA64-537F-4583-B070-7F09D40ECCD2}" dt="2026-01-08T07:15:06.664" v="12559" actId="478"/>
          <ac:picMkLst>
            <pc:docMk/>
            <pc:sldMk cId="3146200770" sldId="304"/>
            <ac:picMk id="2058" creationId="{75F4CA93-4FE0-B26F-BFD0-16439E650096}"/>
          </ac:picMkLst>
        </pc:picChg>
        <pc:picChg chg="add del mod">
          <ac:chgData name="revanth tony" userId="7c1610d5ff0af462" providerId="LiveId" clId="{E5A7FA64-537F-4583-B070-7F09D40ECCD2}" dt="2026-01-09T16:21:35.029" v="13643" actId="478"/>
          <ac:picMkLst>
            <pc:docMk/>
            <pc:sldMk cId="3146200770" sldId="304"/>
            <ac:picMk id="2060" creationId="{122968F1-D4A4-4B31-CE9D-798111B2BDB6}"/>
          </ac:picMkLst>
        </pc:picChg>
      </pc:sldChg>
      <pc:sldChg chg="addSp modSp new mod ord">
        <pc:chgData name="revanth tony" userId="7c1610d5ff0af462" providerId="LiveId" clId="{E5A7FA64-537F-4583-B070-7F09D40ECCD2}" dt="2026-01-08T07:37:03.061" v="12952"/>
        <pc:sldMkLst>
          <pc:docMk/>
          <pc:sldMk cId="1864325818" sldId="305"/>
        </pc:sldMkLst>
        <pc:spChg chg="mod">
          <ac:chgData name="revanth tony" userId="7c1610d5ff0af462" providerId="LiveId" clId="{E5A7FA64-537F-4583-B070-7F09D40ECCD2}" dt="2026-01-08T07:22:41.087" v="12773" actId="113"/>
          <ac:spMkLst>
            <pc:docMk/>
            <pc:sldMk cId="1864325818" sldId="305"/>
            <ac:spMk id="2" creationId="{6FEB218B-4C85-FB61-BCC8-070886BE3669}"/>
          </ac:spMkLst>
        </pc:spChg>
        <pc:spChg chg="mod">
          <ac:chgData name="revanth tony" userId="7c1610d5ff0af462" providerId="LiveId" clId="{E5A7FA64-537F-4583-B070-7F09D40ECCD2}" dt="2026-01-08T07:22:55.751" v="12794" actId="2711"/>
          <ac:spMkLst>
            <pc:docMk/>
            <pc:sldMk cId="1864325818" sldId="305"/>
            <ac:spMk id="3" creationId="{2A07E9F1-B20B-5754-DA9C-13301DB6F3DA}"/>
          </ac:spMkLst>
        </pc:spChg>
        <pc:picChg chg="add mod">
          <ac:chgData name="revanth tony" userId="7c1610d5ff0af462" providerId="LiveId" clId="{E5A7FA64-537F-4583-B070-7F09D40ECCD2}" dt="2026-01-08T07:23:03.508" v="12796" actId="14100"/>
          <ac:picMkLst>
            <pc:docMk/>
            <pc:sldMk cId="1864325818" sldId="305"/>
            <ac:picMk id="7170" creationId="{61118ABE-C77F-9D50-C425-A306FB7AF1F3}"/>
          </ac:picMkLst>
        </pc:picChg>
      </pc:sldChg>
      <pc:sldChg chg="addSp modSp new mod ord">
        <pc:chgData name="revanth tony" userId="7c1610d5ff0af462" providerId="LiveId" clId="{E5A7FA64-537F-4583-B070-7F09D40ECCD2}" dt="2026-01-09T16:19:08.397" v="13641"/>
        <pc:sldMkLst>
          <pc:docMk/>
          <pc:sldMk cId="284207538" sldId="306"/>
        </pc:sldMkLst>
        <pc:spChg chg="mod">
          <ac:chgData name="revanth tony" userId="7c1610d5ff0af462" providerId="LiveId" clId="{E5A7FA64-537F-4583-B070-7F09D40ECCD2}" dt="2026-01-09T16:18:37.833" v="13630" actId="113"/>
          <ac:spMkLst>
            <pc:docMk/>
            <pc:sldMk cId="284207538" sldId="306"/>
            <ac:spMk id="2" creationId="{58F7C831-5501-D802-C046-713792564A47}"/>
          </ac:spMkLst>
        </pc:spChg>
        <pc:spChg chg="mod">
          <ac:chgData name="revanth tony" userId="7c1610d5ff0af462" providerId="LiveId" clId="{E5A7FA64-537F-4583-B070-7F09D40ECCD2}" dt="2026-01-09T16:18:54.362" v="13637" actId="20577"/>
          <ac:spMkLst>
            <pc:docMk/>
            <pc:sldMk cId="284207538" sldId="306"/>
            <ac:spMk id="3" creationId="{9B29F613-B27A-29F0-1EDE-FBEB45BD9510}"/>
          </ac:spMkLst>
        </pc:spChg>
        <pc:picChg chg="add mod">
          <ac:chgData name="revanth tony" userId="7c1610d5ff0af462" providerId="LiveId" clId="{E5A7FA64-537F-4583-B070-7F09D40ECCD2}" dt="2026-01-09T16:18:25.268" v="13619" actId="1076"/>
          <ac:picMkLst>
            <pc:docMk/>
            <pc:sldMk cId="284207538" sldId="306"/>
            <ac:picMk id="5" creationId="{5FAFEAE2-EEAA-CCF4-7715-B401ADAC0409}"/>
          </ac:picMkLst>
        </pc:picChg>
      </pc:sldChg>
      <pc:sldChg chg="addSp modSp new mod ord">
        <pc:chgData name="revanth tony" userId="7c1610d5ff0af462" providerId="LiveId" clId="{E5A7FA64-537F-4583-B070-7F09D40ECCD2}" dt="2026-01-08T07:24:30.797" v="12856"/>
        <pc:sldMkLst>
          <pc:docMk/>
          <pc:sldMk cId="4109089845" sldId="307"/>
        </pc:sldMkLst>
        <pc:spChg chg="mod">
          <ac:chgData name="revanth tony" userId="7c1610d5ff0af462" providerId="LiveId" clId="{E5A7FA64-537F-4583-B070-7F09D40ECCD2}" dt="2026-01-08T07:23:43.053" v="12825" actId="113"/>
          <ac:spMkLst>
            <pc:docMk/>
            <pc:sldMk cId="4109089845" sldId="307"/>
            <ac:spMk id="2" creationId="{3BBB0FF1-A82D-762F-689B-3F1C702FCC74}"/>
          </ac:spMkLst>
        </pc:spChg>
        <pc:spChg chg="mod">
          <ac:chgData name="revanth tony" userId="7c1610d5ff0af462" providerId="LiveId" clId="{E5A7FA64-537F-4583-B070-7F09D40ECCD2}" dt="2026-01-08T07:24:06.744" v="12852" actId="113"/>
          <ac:spMkLst>
            <pc:docMk/>
            <pc:sldMk cId="4109089845" sldId="307"/>
            <ac:spMk id="3" creationId="{5A5AF319-E67A-80D5-4F8E-437CB835230D}"/>
          </ac:spMkLst>
        </pc:spChg>
        <pc:picChg chg="add mod">
          <ac:chgData name="revanth tony" userId="7c1610d5ff0af462" providerId="LiveId" clId="{E5A7FA64-537F-4583-B070-7F09D40ECCD2}" dt="2026-01-08T07:24:25.277" v="12854" actId="14100"/>
          <ac:picMkLst>
            <pc:docMk/>
            <pc:sldMk cId="4109089845" sldId="307"/>
            <ac:picMk id="8194" creationId="{8AB62D0F-3F8B-3FFE-692E-C1CD04159856}"/>
          </ac:picMkLst>
        </pc:picChg>
      </pc:sldChg>
      <pc:sldChg chg="addSp delSp modSp new mod ord">
        <pc:chgData name="revanth tony" userId="7c1610d5ff0af462" providerId="LiveId" clId="{E5A7FA64-537F-4583-B070-7F09D40ECCD2}" dt="2026-01-08T07:41:42.966" v="13106" actId="113"/>
        <pc:sldMkLst>
          <pc:docMk/>
          <pc:sldMk cId="2999077809" sldId="308"/>
        </pc:sldMkLst>
        <pc:spChg chg="mod">
          <ac:chgData name="revanth tony" userId="7c1610d5ff0af462" providerId="LiveId" clId="{E5A7FA64-537F-4583-B070-7F09D40ECCD2}" dt="2026-01-08T07:41:42.966" v="13106" actId="113"/>
          <ac:spMkLst>
            <pc:docMk/>
            <pc:sldMk cId="2999077809" sldId="308"/>
            <ac:spMk id="2" creationId="{040CA663-AC00-A026-619C-A8986F2B2753}"/>
          </ac:spMkLst>
        </pc:spChg>
        <pc:spChg chg="del">
          <ac:chgData name="revanth tony" userId="7c1610d5ff0af462" providerId="LiveId" clId="{E5A7FA64-537F-4583-B070-7F09D40ECCD2}" dt="2026-01-08T07:29:26.170" v="12876" actId="931"/>
          <ac:spMkLst>
            <pc:docMk/>
            <pc:sldMk cId="2999077809" sldId="308"/>
            <ac:spMk id="3" creationId="{1408C603-CEEF-1B4F-B443-4BA0E5E81832}"/>
          </ac:spMkLst>
        </pc:spChg>
        <pc:picChg chg="add mod">
          <ac:chgData name="revanth tony" userId="7c1610d5ff0af462" providerId="LiveId" clId="{E5A7FA64-537F-4583-B070-7F09D40ECCD2}" dt="2026-01-08T07:29:33.098" v="12880" actId="1076"/>
          <ac:picMkLst>
            <pc:docMk/>
            <pc:sldMk cId="2999077809" sldId="308"/>
            <ac:picMk id="5" creationId="{302F3F3C-9817-2719-A95A-8B84FCE5A8B2}"/>
          </ac:picMkLst>
        </pc:picChg>
      </pc:sldChg>
      <pc:sldChg chg="addSp delSp modSp new mod">
        <pc:chgData name="revanth tony" userId="7c1610d5ff0af462" providerId="LiveId" clId="{E5A7FA64-537F-4583-B070-7F09D40ECCD2}" dt="2026-01-08T07:41:16.990" v="13050" actId="113"/>
        <pc:sldMkLst>
          <pc:docMk/>
          <pc:sldMk cId="2289617720" sldId="309"/>
        </pc:sldMkLst>
        <pc:spChg chg="mod">
          <ac:chgData name="revanth tony" userId="7c1610d5ff0af462" providerId="LiveId" clId="{E5A7FA64-537F-4583-B070-7F09D40ECCD2}" dt="2026-01-08T07:41:16.990" v="13050" actId="113"/>
          <ac:spMkLst>
            <pc:docMk/>
            <pc:sldMk cId="2289617720" sldId="309"/>
            <ac:spMk id="2" creationId="{AE7043B6-1E99-8C81-2EB0-DA7DFA3D0CC0}"/>
          </ac:spMkLst>
        </pc:spChg>
        <pc:spChg chg="del">
          <ac:chgData name="revanth tony" userId="7c1610d5ff0af462" providerId="LiveId" clId="{E5A7FA64-537F-4583-B070-7F09D40ECCD2}" dt="2026-01-08T07:29:58.349" v="12892" actId="931"/>
          <ac:spMkLst>
            <pc:docMk/>
            <pc:sldMk cId="2289617720" sldId="309"/>
            <ac:spMk id="3" creationId="{80760A3F-AE21-AD88-B4E0-C0D094A3DCFF}"/>
          </ac:spMkLst>
        </pc:spChg>
        <pc:picChg chg="add mod">
          <ac:chgData name="revanth tony" userId="7c1610d5ff0af462" providerId="LiveId" clId="{E5A7FA64-537F-4583-B070-7F09D40ECCD2}" dt="2026-01-08T07:30:07.315" v="12896" actId="1076"/>
          <ac:picMkLst>
            <pc:docMk/>
            <pc:sldMk cId="2289617720" sldId="309"/>
            <ac:picMk id="5" creationId="{42817D0D-6E96-5090-3FE6-F8FBA5F7D1BE}"/>
          </ac:picMkLst>
        </pc:picChg>
      </pc:sldChg>
      <pc:sldChg chg="addSp delSp modSp new mod">
        <pc:chgData name="revanth tony" userId="7c1610d5ff0af462" providerId="LiveId" clId="{E5A7FA64-537F-4583-B070-7F09D40ECCD2}" dt="2026-01-08T07:42:05.527" v="13150" actId="255"/>
        <pc:sldMkLst>
          <pc:docMk/>
          <pc:sldMk cId="4197445571" sldId="310"/>
        </pc:sldMkLst>
        <pc:spChg chg="mod">
          <ac:chgData name="revanth tony" userId="7c1610d5ff0af462" providerId="LiveId" clId="{E5A7FA64-537F-4583-B070-7F09D40ECCD2}" dt="2026-01-08T07:42:05.527" v="13150" actId="255"/>
          <ac:spMkLst>
            <pc:docMk/>
            <pc:sldMk cId="4197445571" sldId="310"/>
            <ac:spMk id="2" creationId="{A4048FC3-8642-FB70-4369-B333B4BE61EB}"/>
          </ac:spMkLst>
        </pc:spChg>
        <pc:spChg chg="del">
          <ac:chgData name="revanth tony" userId="7c1610d5ff0af462" providerId="LiveId" clId="{E5A7FA64-537F-4583-B070-7F09D40ECCD2}" dt="2026-01-08T07:30:29.418" v="12898" actId="931"/>
          <ac:spMkLst>
            <pc:docMk/>
            <pc:sldMk cId="4197445571" sldId="310"/>
            <ac:spMk id="3" creationId="{ABC240FC-803B-69DC-4A5A-87022058ABB2}"/>
          </ac:spMkLst>
        </pc:spChg>
        <pc:picChg chg="add mod">
          <ac:chgData name="revanth tony" userId="7c1610d5ff0af462" providerId="LiveId" clId="{E5A7FA64-537F-4583-B070-7F09D40ECCD2}" dt="2026-01-08T07:30:36.526" v="12902" actId="14100"/>
          <ac:picMkLst>
            <pc:docMk/>
            <pc:sldMk cId="4197445571" sldId="310"/>
            <ac:picMk id="5" creationId="{EBE4655A-FFD7-93DE-8DD9-3C17EA5A2362}"/>
          </ac:picMkLst>
        </pc:picChg>
      </pc:sldChg>
      <pc:sldChg chg="addSp delSp modSp new mod">
        <pc:chgData name="revanth tony" userId="7c1610d5ff0af462" providerId="LiveId" clId="{E5A7FA64-537F-4583-B070-7F09D40ECCD2}" dt="2026-01-08T07:43:12.888" v="13187" actId="255"/>
        <pc:sldMkLst>
          <pc:docMk/>
          <pc:sldMk cId="954659962" sldId="311"/>
        </pc:sldMkLst>
        <pc:spChg chg="mod">
          <ac:chgData name="revanth tony" userId="7c1610d5ff0af462" providerId="LiveId" clId="{E5A7FA64-537F-4583-B070-7F09D40ECCD2}" dt="2026-01-08T07:43:12.888" v="13187" actId="255"/>
          <ac:spMkLst>
            <pc:docMk/>
            <pc:sldMk cId="954659962" sldId="311"/>
            <ac:spMk id="2" creationId="{F462E67A-CCC8-FE9A-1BC6-C83887B9E6D8}"/>
          </ac:spMkLst>
        </pc:spChg>
        <pc:spChg chg="del">
          <ac:chgData name="revanth tony" userId="7c1610d5ff0af462" providerId="LiveId" clId="{E5A7FA64-537F-4583-B070-7F09D40ECCD2}" dt="2026-01-08T07:31:04.081" v="12904" actId="931"/>
          <ac:spMkLst>
            <pc:docMk/>
            <pc:sldMk cId="954659962" sldId="311"/>
            <ac:spMk id="3" creationId="{D4B1A696-6FFC-C850-6C60-12C8B4F62CB7}"/>
          </ac:spMkLst>
        </pc:spChg>
        <pc:picChg chg="add mod">
          <ac:chgData name="revanth tony" userId="7c1610d5ff0af462" providerId="LiveId" clId="{E5A7FA64-537F-4583-B070-7F09D40ECCD2}" dt="2026-01-08T07:31:13.908" v="12908" actId="1076"/>
          <ac:picMkLst>
            <pc:docMk/>
            <pc:sldMk cId="954659962" sldId="311"/>
            <ac:picMk id="5" creationId="{0C2EA24A-B881-8601-8235-653B18C692CB}"/>
          </ac:picMkLst>
        </pc:picChg>
      </pc:sldChg>
      <pc:sldChg chg="addSp delSp modSp new mod">
        <pc:chgData name="revanth tony" userId="7c1610d5ff0af462" providerId="LiveId" clId="{E5A7FA64-537F-4583-B070-7F09D40ECCD2}" dt="2026-01-08T07:43:49.123" v="13220" actId="255"/>
        <pc:sldMkLst>
          <pc:docMk/>
          <pc:sldMk cId="1868630927" sldId="312"/>
        </pc:sldMkLst>
        <pc:spChg chg="mod">
          <ac:chgData name="revanth tony" userId="7c1610d5ff0af462" providerId="LiveId" clId="{E5A7FA64-537F-4583-B070-7F09D40ECCD2}" dt="2026-01-08T07:43:49.123" v="13220" actId="255"/>
          <ac:spMkLst>
            <pc:docMk/>
            <pc:sldMk cId="1868630927" sldId="312"/>
            <ac:spMk id="2" creationId="{E4040616-8027-EC3A-EB6F-2FF5CADD6922}"/>
          </ac:spMkLst>
        </pc:spChg>
        <pc:spChg chg="del">
          <ac:chgData name="revanth tony" userId="7c1610d5ff0af462" providerId="LiveId" clId="{E5A7FA64-537F-4583-B070-7F09D40ECCD2}" dt="2026-01-08T07:32:09.151" v="12910" actId="931"/>
          <ac:spMkLst>
            <pc:docMk/>
            <pc:sldMk cId="1868630927" sldId="312"/>
            <ac:spMk id="3" creationId="{E867CF64-D01D-ED8B-4288-BB900DEEADFA}"/>
          </ac:spMkLst>
        </pc:spChg>
        <pc:picChg chg="add mod">
          <ac:chgData name="revanth tony" userId="7c1610d5ff0af462" providerId="LiveId" clId="{E5A7FA64-537F-4583-B070-7F09D40ECCD2}" dt="2026-01-08T07:32:18.158" v="12915" actId="1076"/>
          <ac:picMkLst>
            <pc:docMk/>
            <pc:sldMk cId="1868630927" sldId="312"/>
            <ac:picMk id="5" creationId="{959FF233-24DB-9CD8-2A00-9FE4570353DC}"/>
          </ac:picMkLst>
        </pc:picChg>
      </pc:sldChg>
      <pc:sldChg chg="addSp delSp modSp new del mod">
        <pc:chgData name="revanth tony" userId="7c1610d5ff0af462" providerId="LiveId" clId="{E5A7FA64-537F-4583-B070-7F09D40ECCD2}" dt="2026-01-08T07:44:54.076" v="13237" actId="2696"/>
        <pc:sldMkLst>
          <pc:docMk/>
          <pc:sldMk cId="3749996614" sldId="313"/>
        </pc:sldMkLst>
        <pc:spChg chg="mod">
          <ac:chgData name="revanth tony" userId="7c1610d5ff0af462" providerId="LiveId" clId="{E5A7FA64-537F-4583-B070-7F09D40ECCD2}" dt="2026-01-08T07:44:46.258" v="13236" actId="20577"/>
          <ac:spMkLst>
            <pc:docMk/>
            <pc:sldMk cId="3749996614" sldId="313"/>
            <ac:spMk id="2" creationId="{1B171E84-3784-826B-E0B9-B834FECD4794}"/>
          </ac:spMkLst>
        </pc:spChg>
        <pc:spChg chg="del">
          <ac:chgData name="revanth tony" userId="7c1610d5ff0af462" providerId="LiveId" clId="{E5A7FA64-537F-4583-B070-7F09D40ECCD2}" dt="2026-01-08T07:32:30.710" v="12917" actId="931"/>
          <ac:spMkLst>
            <pc:docMk/>
            <pc:sldMk cId="3749996614" sldId="313"/>
            <ac:spMk id="3" creationId="{797AD710-A8E0-705B-4424-EBB77B0D61FA}"/>
          </ac:spMkLst>
        </pc:spChg>
        <pc:picChg chg="add mod">
          <ac:chgData name="revanth tony" userId="7c1610d5ff0af462" providerId="LiveId" clId="{E5A7FA64-537F-4583-B070-7F09D40ECCD2}" dt="2026-01-08T07:32:37.052" v="12920" actId="1076"/>
          <ac:picMkLst>
            <pc:docMk/>
            <pc:sldMk cId="3749996614" sldId="313"/>
            <ac:picMk id="5" creationId="{5F788C54-A056-5547-7E88-7E86F398D6B9}"/>
          </ac:picMkLst>
        </pc:picChg>
      </pc:sldChg>
      <pc:sldChg chg="addSp delSp modSp new mod">
        <pc:chgData name="revanth tony" userId="7c1610d5ff0af462" providerId="LiveId" clId="{E5A7FA64-537F-4583-B070-7F09D40ECCD2}" dt="2026-01-08T07:45:21.387" v="13261" actId="113"/>
        <pc:sldMkLst>
          <pc:docMk/>
          <pc:sldMk cId="2550703564" sldId="314"/>
        </pc:sldMkLst>
        <pc:spChg chg="mod">
          <ac:chgData name="revanth tony" userId="7c1610d5ff0af462" providerId="LiveId" clId="{E5A7FA64-537F-4583-B070-7F09D40ECCD2}" dt="2026-01-08T07:45:21.387" v="13261" actId="113"/>
          <ac:spMkLst>
            <pc:docMk/>
            <pc:sldMk cId="2550703564" sldId="314"/>
            <ac:spMk id="2" creationId="{69C1B087-D4D0-DBF1-3FEC-1643425916CA}"/>
          </ac:spMkLst>
        </pc:spChg>
        <pc:spChg chg="del">
          <ac:chgData name="revanth tony" userId="7c1610d5ff0af462" providerId="LiveId" clId="{E5A7FA64-537F-4583-B070-7F09D40ECCD2}" dt="2026-01-08T07:33:26.196" v="12922" actId="931"/>
          <ac:spMkLst>
            <pc:docMk/>
            <pc:sldMk cId="2550703564" sldId="314"/>
            <ac:spMk id="3" creationId="{99E6FD45-9D69-AFDF-5832-FA52644D6C54}"/>
          </ac:spMkLst>
        </pc:spChg>
        <pc:picChg chg="add mod">
          <ac:chgData name="revanth tony" userId="7c1610d5ff0af462" providerId="LiveId" clId="{E5A7FA64-537F-4583-B070-7F09D40ECCD2}" dt="2026-01-08T07:33:35.399" v="12926" actId="1076"/>
          <ac:picMkLst>
            <pc:docMk/>
            <pc:sldMk cId="2550703564" sldId="314"/>
            <ac:picMk id="5" creationId="{3D821A7B-70A8-5928-0F72-6102B38EB740}"/>
          </ac:picMkLst>
        </pc:picChg>
      </pc:sldChg>
      <pc:sldChg chg="addSp delSp modSp new mod">
        <pc:chgData name="revanth tony" userId="7c1610d5ff0af462" providerId="LiveId" clId="{E5A7FA64-537F-4583-B070-7F09D40ECCD2}" dt="2026-01-08T07:46:10.776" v="13308" actId="255"/>
        <pc:sldMkLst>
          <pc:docMk/>
          <pc:sldMk cId="388500772" sldId="315"/>
        </pc:sldMkLst>
        <pc:spChg chg="mod">
          <ac:chgData name="revanth tony" userId="7c1610d5ff0af462" providerId="LiveId" clId="{E5A7FA64-537F-4583-B070-7F09D40ECCD2}" dt="2026-01-08T07:46:10.776" v="13308" actId="255"/>
          <ac:spMkLst>
            <pc:docMk/>
            <pc:sldMk cId="388500772" sldId="315"/>
            <ac:spMk id="2" creationId="{EB20EE2D-10C5-14D6-E14F-BE29576088CE}"/>
          </ac:spMkLst>
        </pc:spChg>
        <pc:spChg chg="del">
          <ac:chgData name="revanth tony" userId="7c1610d5ff0af462" providerId="LiveId" clId="{E5A7FA64-537F-4583-B070-7F09D40ECCD2}" dt="2026-01-08T07:34:20.805" v="12930" actId="931"/>
          <ac:spMkLst>
            <pc:docMk/>
            <pc:sldMk cId="388500772" sldId="315"/>
            <ac:spMk id="3" creationId="{3C80DF25-48AE-C1F3-EBC3-9F45ECCBC7D5}"/>
          </ac:spMkLst>
        </pc:spChg>
        <pc:picChg chg="add mod">
          <ac:chgData name="revanth tony" userId="7c1610d5ff0af462" providerId="LiveId" clId="{E5A7FA64-537F-4583-B070-7F09D40ECCD2}" dt="2026-01-08T07:34:21.419" v="12932" actId="962"/>
          <ac:picMkLst>
            <pc:docMk/>
            <pc:sldMk cId="388500772" sldId="315"/>
            <ac:picMk id="5" creationId="{20FB6211-70EC-2CBE-1E82-3C119A83F2D0}"/>
          </ac:picMkLst>
        </pc:picChg>
      </pc:sldChg>
      <pc:sldChg chg="new del">
        <pc:chgData name="revanth tony" userId="7c1610d5ff0af462" providerId="LiveId" clId="{E5A7FA64-537F-4583-B070-7F09D40ECCD2}" dt="2026-01-08T07:34:06.219" v="12928" actId="2696"/>
        <pc:sldMkLst>
          <pc:docMk/>
          <pc:sldMk cId="1867970665" sldId="315"/>
        </pc:sldMkLst>
      </pc:sldChg>
      <pc:sldChg chg="addSp delSp modSp new mod">
        <pc:chgData name="revanth tony" userId="7c1610d5ff0af462" providerId="LiveId" clId="{E5A7FA64-537F-4583-B070-7F09D40ECCD2}" dt="2026-01-08T07:46:42.622" v="13352" actId="255"/>
        <pc:sldMkLst>
          <pc:docMk/>
          <pc:sldMk cId="1593164380" sldId="316"/>
        </pc:sldMkLst>
        <pc:spChg chg="mod">
          <ac:chgData name="revanth tony" userId="7c1610d5ff0af462" providerId="LiveId" clId="{E5A7FA64-537F-4583-B070-7F09D40ECCD2}" dt="2026-01-08T07:46:42.622" v="13352" actId="255"/>
          <ac:spMkLst>
            <pc:docMk/>
            <pc:sldMk cId="1593164380" sldId="316"/>
            <ac:spMk id="2" creationId="{73280D46-4856-3B76-A405-9AE1E8C25456}"/>
          </ac:spMkLst>
        </pc:spChg>
        <pc:spChg chg="del">
          <ac:chgData name="revanth tony" userId="7c1610d5ff0af462" providerId="LiveId" clId="{E5A7FA64-537F-4583-B070-7F09D40ECCD2}" dt="2026-01-08T07:34:52.329" v="12934" actId="931"/>
          <ac:spMkLst>
            <pc:docMk/>
            <pc:sldMk cId="1593164380" sldId="316"/>
            <ac:spMk id="3" creationId="{C9D9D111-2004-A526-CA5F-DB114BDC5562}"/>
          </ac:spMkLst>
        </pc:spChg>
        <pc:picChg chg="add mod">
          <ac:chgData name="revanth tony" userId="7c1610d5ff0af462" providerId="LiveId" clId="{E5A7FA64-537F-4583-B070-7F09D40ECCD2}" dt="2026-01-08T07:34:53.021" v="12936" actId="962"/>
          <ac:picMkLst>
            <pc:docMk/>
            <pc:sldMk cId="1593164380" sldId="316"/>
            <ac:picMk id="5" creationId="{9C660E7B-88CD-FEBD-4E95-BA2EAAA53A88}"/>
          </ac:picMkLst>
        </pc:picChg>
      </pc:sldChg>
      <pc:sldChg chg="addSp delSp modSp new mod">
        <pc:chgData name="revanth tony" userId="7c1610d5ff0af462" providerId="LiveId" clId="{E5A7FA64-537F-4583-B070-7F09D40ECCD2}" dt="2026-01-08T07:47:08.678" v="13378" actId="113"/>
        <pc:sldMkLst>
          <pc:docMk/>
          <pc:sldMk cId="4221212169" sldId="317"/>
        </pc:sldMkLst>
        <pc:spChg chg="mod">
          <ac:chgData name="revanth tony" userId="7c1610d5ff0af462" providerId="LiveId" clId="{E5A7FA64-537F-4583-B070-7F09D40ECCD2}" dt="2026-01-08T07:47:08.678" v="13378" actId="113"/>
          <ac:spMkLst>
            <pc:docMk/>
            <pc:sldMk cId="4221212169" sldId="317"/>
            <ac:spMk id="2" creationId="{BC9862CD-8AC2-099C-6DB1-C4246B633EDF}"/>
          </ac:spMkLst>
        </pc:spChg>
        <pc:spChg chg="del">
          <ac:chgData name="revanth tony" userId="7c1610d5ff0af462" providerId="LiveId" clId="{E5A7FA64-537F-4583-B070-7F09D40ECCD2}" dt="2026-01-08T07:35:20.486" v="12938" actId="931"/>
          <ac:spMkLst>
            <pc:docMk/>
            <pc:sldMk cId="4221212169" sldId="317"/>
            <ac:spMk id="3" creationId="{FAF9723A-D2C1-22C8-6CD6-63E7E3ED720F}"/>
          </ac:spMkLst>
        </pc:spChg>
        <pc:picChg chg="add mod">
          <ac:chgData name="revanth tony" userId="7c1610d5ff0af462" providerId="LiveId" clId="{E5A7FA64-537F-4583-B070-7F09D40ECCD2}" dt="2026-01-08T07:35:32.568" v="12942" actId="1076"/>
          <ac:picMkLst>
            <pc:docMk/>
            <pc:sldMk cId="4221212169" sldId="317"/>
            <ac:picMk id="5" creationId="{71087A75-B89A-2020-1183-82841C820E9A}"/>
          </ac:picMkLst>
        </pc:picChg>
      </pc:sldChg>
      <pc:sldChg chg="addSp delSp modSp new mod">
        <pc:chgData name="revanth tony" userId="7c1610d5ff0af462" providerId="LiveId" clId="{E5A7FA64-537F-4583-B070-7F09D40ECCD2}" dt="2026-01-08T07:40:38.096" v="13012" actId="255"/>
        <pc:sldMkLst>
          <pc:docMk/>
          <pc:sldMk cId="2099278535" sldId="318"/>
        </pc:sldMkLst>
        <pc:spChg chg="mod">
          <ac:chgData name="revanth tony" userId="7c1610d5ff0af462" providerId="LiveId" clId="{E5A7FA64-537F-4583-B070-7F09D40ECCD2}" dt="2026-01-08T07:40:38.096" v="13012" actId="255"/>
          <ac:spMkLst>
            <pc:docMk/>
            <pc:sldMk cId="2099278535" sldId="318"/>
            <ac:spMk id="2" creationId="{02CB62CC-749E-A75A-A5EC-5485F9F68DA3}"/>
          </ac:spMkLst>
        </pc:spChg>
        <pc:spChg chg="del">
          <ac:chgData name="revanth tony" userId="7c1610d5ff0af462" providerId="LiveId" clId="{E5A7FA64-537F-4583-B070-7F09D40ECCD2}" dt="2026-01-08T07:37:45.831" v="12957" actId="931"/>
          <ac:spMkLst>
            <pc:docMk/>
            <pc:sldMk cId="2099278535" sldId="318"/>
            <ac:spMk id="3" creationId="{DA31D4D2-DBA4-41AA-EA5E-946CC739FC6C}"/>
          </ac:spMkLst>
        </pc:spChg>
        <pc:picChg chg="add mod">
          <ac:chgData name="revanth tony" userId="7c1610d5ff0af462" providerId="LiveId" clId="{E5A7FA64-537F-4583-B070-7F09D40ECCD2}" dt="2026-01-08T07:37:46.382" v="12959" actId="962"/>
          <ac:picMkLst>
            <pc:docMk/>
            <pc:sldMk cId="2099278535" sldId="318"/>
            <ac:picMk id="5" creationId="{A13CD36A-D214-5A03-E057-CD26A675E4D8}"/>
          </ac:picMkLst>
        </pc:picChg>
      </pc:sldChg>
      <pc:sldChg chg="addSp delSp modSp new mod">
        <pc:chgData name="revanth tony" userId="7c1610d5ff0af462" providerId="LiveId" clId="{E5A7FA64-537F-4583-B070-7F09D40ECCD2}" dt="2026-01-08T07:40:46.388" v="13014" actId="255"/>
        <pc:sldMkLst>
          <pc:docMk/>
          <pc:sldMk cId="1114670658" sldId="319"/>
        </pc:sldMkLst>
        <pc:spChg chg="mod">
          <ac:chgData name="revanth tony" userId="7c1610d5ff0af462" providerId="LiveId" clId="{E5A7FA64-537F-4583-B070-7F09D40ECCD2}" dt="2026-01-08T07:40:46.388" v="13014" actId="255"/>
          <ac:spMkLst>
            <pc:docMk/>
            <pc:sldMk cId="1114670658" sldId="319"/>
            <ac:spMk id="2" creationId="{78688B18-5EB4-E2AA-3E4F-58C836F175E0}"/>
          </ac:spMkLst>
        </pc:spChg>
        <pc:spChg chg="del">
          <ac:chgData name="revanth tony" userId="7c1610d5ff0af462" providerId="LiveId" clId="{E5A7FA64-537F-4583-B070-7F09D40ECCD2}" dt="2026-01-08T07:37:59.052" v="12960" actId="931"/>
          <ac:spMkLst>
            <pc:docMk/>
            <pc:sldMk cId="1114670658" sldId="319"/>
            <ac:spMk id="3" creationId="{0F42C900-A683-55E1-DB16-347B998AE7B0}"/>
          </ac:spMkLst>
        </pc:spChg>
        <pc:picChg chg="add mod">
          <ac:chgData name="revanth tony" userId="7c1610d5ff0af462" providerId="LiveId" clId="{E5A7FA64-537F-4583-B070-7F09D40ECCD2}" dt="2026-01-08T07:38:04.040" v="12964" actId="1076"/>
          <ac:picMkLst>
            <pc:docMk/>
            <pc:sldMk cId="1114670658" sldId="319"/>
            <ac:picMk id="5" creationId="{B693A60B-9CAD-E580-BB29-F3F6E7216498}"/>
          </ac:picMkLst>
        </pc:picChg>
      </pc:sldChg>
      <pc:sldChg chg="addSp delSp modSp new mod">
        <pc:chgData name="revanth tony" userId="7c1610d5ff0af462" providerId="LiveId" clId="{E5A7FA64-537F-4583-B070-7F09D40ECCD2}" dt="2026-01-08T07:40:53.553" v="13016" actId="255"/>
        <pc:sldMkLst>
          <pc:docMk/>
          <pc:sldMk cId="2674888407" sldId="320"/>
        </pc:sldMkLst>
        <pc:spChg chg="mod">
          <ac:chgData name="revanth tony" userId="7c1610d5ff0af462" providerId="LiveId" clId="{E5A7FA64-537F-4583-B070-7F09D40ECCD2}" dt="2026-01-08T07:40:53.553" v="13016" actId="255"/>
          <ac:spMkLst>
            <pc:docMk/>
            <pc:sldMk cId="2674888407" sldId="320"/>
            <ac:spMk id="2" creationId="{9179C880-0E62-35AC-30A9-49AFE85E8EBA}"/>
          </ac:spMkLst>
        </pc:spChg>
        <pc:spChg chg="del">
          <ac:chgData name="revanth tony" userId="7c1610d5ff0af462" providerId="LiveId" clId="{E5A7FA64-537F-4583-B070-7F09D40ECCD2}" dt="2026-01-08T07:38:13.423" v="12965" actId="931"/>
          <ac:spMkLst>
            <pc:docMk/>
            <pc:sldMk cId="2674888407" sldId="320"/>
            <ac:spMk id="3" creationId="{12C2E80E-C2B8-150F-C33A-B84076ABF38E}"/>
          </ac:spMkLst>
        </pc:spChg>
        <pc:picChg chg="add mod">
          <ac:chgData name="revanth tony" userId="7c1610d5ff0af462" providerId="LiveId" clId="{E5A7FA64-537F-4583-B070-7F09D40ECCD2}" dt="2026-01-08T07:38:16.126" v="12968" actId="1076"/>
          <ac:picMkLst>
            <pc:docMk/>
            <pc:sldMk cId="2674888407" sldId="320"/>
            <ac:picMk id="5" creationId="{8495F0CA-BBD5-484D-0FBE-6EBACFBC8AA8}"/>
          </ac:picMkLst>
        </pc:picChg>
      </pc:sldChg>
      <pc:sldChg chg="modSp new mod">
        <pc:chgData name="revanth tony" userId="7c1610d5ff0af462" providerId="LiveId" clId="{E5A7FA64-537F-4583-B070-7F09D40ECCD2}" dt="2026-01-09T16:19:44.749" v="13642" actId="123"/>
        <pc:sldMkLst>
          <pc:docMk/>
          <pc:sldMk cId="45921190" sldId="321"/>
        </pc:sldMkLst>
        <pc:spChg chg="mod">
          <ac:chgData name="revanth tony" userId="7c1610d5ff0af462" providerId="LiveId" clId="{E5A7FA64-537F-4583-B070-7F09D40ECCD2}" dt="2026-01-08T07:39:43.440" v="13007" actId="113"/>
          <ac:spMkLst>
            <pc:docMk/>
            <pc:sldMk cId="45921190" sldId="321"/>
            <ac:spMk id="2" creationId="{B9F61978-45C9-7D0F-C552-A6FB04BB0A96}"/>
          </ac:spMkLst>
        </pc:spChg>
        <pc:spChg chg="mod">
          <ac:chgData name="revanth tony" userId="7c1610d5ff0af462" providerId="LiveId" clId="{E5A7FA64-537F-4583-B070-7F09D40ECCD2}" dt="2026-01-09T16:19:44.749" v="13642" actId="123"/>
          <ac:spMkLst>
            <pc:docMk/>
            <pc:sldMk cId="45921190" sldId="321"/>
            <ac:spMk id="3" creationId="{C870601F-4B0B-13AB-B951-DAE6DAA23A7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0A8CE-5E32-47D2-965C-1265DA889882}" type="datetimeFigureOut">
              <a:rPr lang="en-IN" smtClean="0"/>
              <a:t>09-01-2026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E8592-FB80-4CF4-9B55-240EFB560A0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843541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0A8CE-5E32-47D2-965C-1265DA889882}" type="datetimeFigureOut">
              <a:rPr lang="en-IN" smtClean="0"/>
              <a:t>09-01-2026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E8592-FB80-4CF4-9B55-240EFB560A0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556671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0A8CE-5E32-47D2-965C-1265DA889882}" type="datetimeFigureOut">
              <a:rPr lang="en-IN" smtClean="0"/>
              <a:t>09-01-2026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E8592-FB80-4CF4-9B55-240EFB560A0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730394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0A8CE-5E32-47D2-965C-1265DA889882}" type="datetimeFigureOut">
              <a:rPr lang="en-IN" smtClean="0"/>
              <a:t>09-01-2026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E8592-FB80-4CF4-9B55-240EFB560A0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937449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0A8CE-5E32-47D2-965C-1265DA889882}" type="datetimeFigureOut">
              <a:rPr lang="en-IN" smtClean="0"/>
              <a:t>09-01-2026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E8592-FB80-4CF4-9B55-240EFB560A0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888570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0A8CE-5E32-47D2-965C-1265DA889882}" type="datetimeFigureOut">
              <a:rPr lang="en-IN" smtClean="0"/>
              <a:t>09-01-2026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E8592-FB80-4CF4-9B55-240EFB560A0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366279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0A8CE-5E32-47D2-965C-1265DA889882}" type="datetimeFigureOut">
              <a:rPr lang="en-IN" smtClean="0"/>
              <a:t>09-01-2026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E8592-FB80-4CF4-9B55-240EFB560A0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077546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0A8CE-5E32-47D2-965C-1265DA889882}" type="datetimeFigureOut">
              <a:rPr lang="en-IN" smtClean="0"/>
              <a:t>09-01-2026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E8592-FB80-4CF4-9B55-240EFB560A0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787046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0A8CE-5E32-47D2-965C-1265DA889882}" type="datetimeFigureOut">
              <a:rPr lang="en-IN" smtClean="0"/>
              <a:t>09-01-2026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E8592-FB80-4CF4-9B55-240EFB560A0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952539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0A8CE-5E32-47D2-965C-1265DA889882}" type="datetimeFigureOut">
              <a:rPr lang="en-IN" smtClean="0"/>
              <a:t>09-01-2026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E8592-FB80-4CF4-9B55-240EFB560A0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801505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0A8CE-5E32-47D2-965C-1265DA889882}" type="datetimeFigureOut">
              <a:rPr lang="en-IN" smtClean="0"/>
              <a:t>09-01-2026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E8592-FB80-4CF4-9B55-240EFB560A0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507243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40A8CE-5E32-47D2-965C-1265DA889882}" type="datetimeFigureOut">
              <a:rPr lang="en-IN" smtClean="0"/>
              <a:t>09-01-2026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EE8592-FB80-4CF4-9B55-240EFB560A0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658976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2A5F6D-5CB2-7A5A-7CAE-56E453C152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6019" y="2463962"/>
            <a:ext cx="8144134" cy="861372"/>
          </a:xfrm>
        </p:spPr>
        <p:txBody>
          <a:bodyPr>
            <a:noAutofit/>
          </a:bodyPr>
          <a:lstStyle/>
          <a:p>
            <a:pPr algn="ctr"/>
            <a:b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DIABETES DISEASE PREDICTION USING ENSEMBLE MACHINE LEARNING</a:t>
            </a:r>
            <a:b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DE8BE84-8210-17E4-B9D8-F57197F158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26019" y="4347835"/>
            <a:ext cx="8144134" cy="1668832"/>
          </a:xfrm>
        </p:spPr>
        <p:txBody>
          <a:bodyPr>
            <a:normAutofit/>
          </a:bodyPr>
          <a:lstStyle/>
          <a:p>
            <a:pPr algn="l"/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SUBMITTED BY:                                                                                                      GUIDED BY:</a:t>
            </a:r>
          </a:p>
          <a:p>
            <a:pPr algn="l"/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NAME: M K N REVANTH KUMAR                                                                        Mrs. S. VIJAYA LAKSHMI</a:t>
            </a:r>
          </a:p>
          <a:p>
            <a:pPr algn="l"/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 NO: 2129-24-826-081</a:t>
            </a:r>
          </a:p>
        </p:txBody>
      </p:sp>
      <p:pic>
        <p:nvPicPr>
          <p:cNvPr id="4" name="object 14">
            <a:extLst>
              <a:ext uri="{FF2B5EF4-FFF2-40B4-BE49-F238E27FC236}">
                <a16:creationId xmlns:a16="http://schemas.microsoft.com/office/drawing/2014/main" id="{9472B01D-572D-DC06-FC2F-9EE3F3B081EF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9238" y="191612"/>
            <a:ext cx="2065020" cy="206501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3B064F0-2FBF-F90B-2C37-EF231A15E2D2}"/>
              </a:ext>
            </a:extLst>
          </p:cNvPr>
          <p:cNvSpPr txBox="1"/>
          <p:nvPr/>
        </p:nvSpPr>
        <p:spPr>
          <a:xfrm>
            <a:off x="2924258" y="795130"/>
            <a:ext cx="684589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AURORA’S PG COLLEGE(MCA)</a:t>
            </a:r>
          </a:p>
        </p:txBody>
      </p:sp>
    </p:spTree>
    <p:extLst>
      <p:ext uri="{BB962C8B-B14F-4D97-AF65-F5344CB8AC3E}">
        <p14:creationId xmlns:p14="http://schemas.microsoft.com/office/powerpoint/2010/main" val="8591428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EB28C-F692-7986-CCFB-9C5073D4D7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UML DIAGRAMS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6B4686-1445-20A6-717E-FA4A5E4573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IN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SEQUENCE DIAGRAM</a:t>
            </a:r>
          </a:p>
        </p:txBody>
      </p:sp>
      <p:pic>
        <p:nvPicPr>
          <p:cNvPr id="7" name="Picture 6" descr="A diagram of a diabetes prediction system&#10;&#10;AI-generated content may be incorrect.">
            <a:extLst>
              <a:ext uri="{FF2B5EF4-FFF2-40B4-BE49-F238E27FC236}">
                <a16:creationId xmlns:a16="http://schemas.microsoft.com/office/drawing/2014/main" id="{546D7AC8-7E4E-68B1-C6E9-6E542A0903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3271" y="1690688"/>
            <a:ext cx="3798455" cy="3798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3074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AE77E-5749-2D7A-50CF-238A7937D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UML DIAGRAMS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D088CD-9783-37CF-07F1-691F6D0D78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IN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COLLABORATION DIAGRAM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30D55BA6-7811-00F1-CE86-76C717B599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5913" y="1815681"/>
            <a:ext cx="3523422" cy="4456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78602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EB218B-4C85-FB61-BCC8-070886BE36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UML DIAGRAMS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07E9F1-B20B-5754-DA9C-13301DB6F3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IN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COMPONENT DIAGRAM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61118ABE-C77F-9D50-C425-A306FB7AF1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7688" y="1690688"/>
            <a:ext cx="4600575" cy="4600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43258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0B852F-9C55-BA48-CBBE-073FC20FC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UML DIAGRAMS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8CEE87-C004-2E6C-0F41-B9923BBE5A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IN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ACTIVITY DIAGRAM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2D49C47D-D9D7-B41E-EA59-4D29A0F711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7618" y="1825625"/>
            <a:ext cx="4431817" cy="4431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37269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B0FF1-A82D-762F-689B-3F1C702FCC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UML DIAGRAMS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5AF319-E67A-80D5-4F8E-437CB83523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IN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DEYPLOYMENT DIAGRAM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8AB62D0F-3F8B-3FFE-692E-C1CD041598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809" y="1500809"/>
            <a:ext cx="4790454" cy="4790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90898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752D6-D238-7230-55B6-2B79835C6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 APPLICATION FOR DIABETES DISEASE PREDICTION</a:t>
            </a:r>
          </a:p>
        </p:txBody>
      </p:sp>
      <p:pic>
        <p:nvPicPr>
          <p:cNvPr id="5" name="Content Placeholder 4" descr="A screenshot of a medical form">
            <a:extLst>
              <a:ext uri="{FF2B5EF4-FFF2-40B4-BE49-F238E27FC236}">
                <a16:creationId xmlns:a16="http://schemas.microsoft.com/office/drawing/2014/main" id="{AC137C53-3B41-927A-20A2-2350C1406F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1303" y="1793762"/>
            <a:ext cx="7374835" cy="4591878"/>
          </a:xfrm>
        </p:spPr>
      </p:pic>
    </p:spTree>
    <p:extLst>
      <p:ext uri="{BB962C8B-B14F-4D97-AF65-F5344CB8AC3E}">
        <p14:creationId xmlns:p14="http://schemas.microsoft.com/office/powerpoint/2010/main" val="20917755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B62CC-749E-A75A-A5EC-5485F9F68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 APPLICATION FOR DIABETES DISEASE PREDICTION</a:t>
            </a:r>
            <a:endParaRPr lang="en-IN" sz="1400" dirty="0"/>
          </a:p>
        </p:txBody>
      </p:sp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13CD36A-D214-5A03-E057-CD26A675E4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3500" y="1825625"/>
            <a:ext cx="8404999" cy="4351338"/>
          </a:xfrm>
        </p:spPr>
      </p:pic>
    </p:spTree>
    <p:extLst>
      <p:ext uri="{BB962C8B-B14F-4D97-AF65-F5344CB8AC3E}">
        <p14:creationId xmlns:p14="http://schemas.microsoft.com/office/powerpoint/2010/main" val="20992785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88B18-5EB4-E2AA-3E4F-58C836F17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 APPLICATION FOR DIABETES DISEASE PREDICTION</a:t>
            </a:r>
            <a:endParaRPr lang="en-IN" sz="1400" dirty="0"/>
          </a:p>
        </p:txBody>
      </p:sp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693A60B-9CAD-E580-BB29-F3F6E72164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6370" y="1853334"/>
            <a:ext cx="8119114" cy="4351338"/>
          </a:xfrm>
        </p:spPr>
      </p:pic>
    </p:spTree>
    <p:extLst>
      <p:ext uri="{BB962C8B-B14F-4D97-AF65-F5344CB8AC3E}">
        <p14:creationId xmlns:p14="http://schemas.microsoft.com/office/powerpoint/2010/main" val="11146706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9C880-0E62-35AC-30A9-49AFE85E8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 APPLICATION FOR DIABETES DISEASE PREDICTION</a:t>
            </a:r>
            <a:endParaRPr lang="en-IN" sz="1400" dirty="0"/>
          </a:p>
        </p:txBody>
      </p:sp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495F0CA-BBD5-484D-0FBE-6EBACFBC8A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7208" y="1853334"/>
            <a:ext cx="8657584" cy="4351338"/>
          </a:xfrm>
        </p:spPr>
      </p:pic>
    </p:spTree>
    <p:extLst>
      <p:ext uri="{BB962C8B-B14F-4D97-AF65-F5344CB8AC3E}">
        <p14:creationId xmlns:p14="http://schemas.microsoft.com/office/powerpoint/2010/main" val="26748884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7043B6-1E99-8C81-2EB0-DA7DFA3D0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DECISION TREE CLASSIFIER OUTPUT</a:t>
            </a:r>
          </a:p>
        </p:txBody>
      </p:sp>
      <p:pic>
        <p:nvPicPr>
          <p:cNvPr id="5" name="Content Placeholder 4" descr="A computer screen with numbers and symbols&#10;&#10;AI-generated content may be incorrect.">
            <a:extLst>
              <a:ext uri="{FF2B5EF4-FFF2-40B4-BE49-F238E27FC236}">
                <a16:creationId xmlns:a16="http://schemas.microsoft.com/office/drawing/2014/main" id="{42817D0D-6E96-5090-3FE6-F8FBA5F7D1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9105" y="1985123"/>
            <a:ext cx="7917818" cy="4052360"/>
          </a:xfrm>
        </p:spPr>
      </p:pic>
    </p:spTree>
    <p:extLst>
      <p:ext uri="{BB962C8B-B14F-4D97-AF65-F5344CB8AC3E}">
        <p14:creationId xmlns:p14="http://schemas.microsoft.com/office/powerpoint/2010/main" val="22896177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B598B5-80F9-614D-1FFD-55F0B88B5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ABSTRACT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674AAD-976C-CE4E-1F43-051C097115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1200" dirty="0"/>
              <a:t>This project is about predicting the diabetes of the patient using the data. </a:t>
            </a:r>
          </a:p>
          <a:p>
            <a:pPr marL="0" indent="0" algn="just">
              <a:buNone/>
            </a:pPr>
            <a:r>
              <a:rPr lang="en-US" sz="1200" dirty="0"/>
              <a:t>Using the past records of the patents data using the ensemble machine learning techniques</a:t>
            </a:r>
          </a:p>
          <a:p>
            <a:pPr marL="0" indent="0" algn="just">
              <a:buNone/>
            </a:pPr>
            <a:r>
              <a:rPr lang="en-US" sz="1200" dirty="0"/>
              <a:t> like random forest and decision tree models we will be predicting the diabetes of the patient bases on the features taken from the data.</a:t>
            </a:r>
          </a:p>
          <a:p>
            <a:pPr marL="0" indent="0" algn="just">
              <a:buNone/>
            </a:pPr>
            <a:r>
              <a:rPr lang="en-US" sz="1200" dirty="0"/>
              <a:t> Ensemble techniques will take more than one algorithm in an algorithm to predict the output. </a:t>
            </a:r>
          </a:p>
          <a:p>
            <a:pPr marL="0" indent="0" algn="just">
              <a:buNone/>
            </a:pPr>
            <a:r>
              <a:rPr lang="en-US" sz="1200" dirty="0"/>
              <a:t>Based on the independent features of the patient health condition the machine learning model will be predicting whether the patient has diabetes or not. </a:t>
            </a:r>
          </a:p>
          <a:p>
            <a:pPr marL="0" indent="0" algn="just">
              <a:buNone/>
            </a:pPr>
            <a:r>
              <a:rPr lang="en-US" sz="1200" dirty="0"/>
              <a:t>Using frontend techniques, we will be sending the predicted data we will be creating the webpage, and we will be</a:t>
            </a:r>
          </a:p>
          <a:p>
            <a:pPr marL="0" indent="0" algn="just">
              <a:buNone/>
            </a:pPr>
            <a:r>
              <a:rPr lang="en-US" sz="1200" dirty="0"/>
              <a:t> showing the statistics of the patient's diabetes predicted data. </a:t>
            </a:r>
            <a:endParaRPr lang="en-IN" sz="1200" dirty="0"/>
          </a:p>
        </p:txBody>
      </p:sp>
    </p:spTree>
    <p:extLst>
      <p:ext uri="{BB962C8B-B14F-4D97-AF65-F5344CB8AC3E}">
        <p14:creationId xmlns:p14="http://schemas.microsoft.com/office/powerpoint/2010/main" val="31224645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D77AAB-E907-6C63-1896-8938B409BF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DECISION TREE CLASSIFIER ANALYSIS</a:t>
            </a:r>
          </a:p>
        </p:txBody>
      </p:sp>
      <p:pic>
        <p:nvPicPr>
          <p:cNvPr id="5" name="Content Placeholder 4" descr="A diagram of a structure&#10;&#10;AI-generated content may be incorrect.">
            <a:extLst>
              <a:ext uri="{FF2B5EF4-FFF2-40B4-BE49-F238E27FC236}">
                <a16:creationId xmlns:a16="http://schemas.microsoft.com/office/drawing/2014/main" id="{88C82D4D-0F26-5709-D631-6497CA13C4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374" y="2139023"/>
            <a:ext cx="8577469" cy="4293704"/>
          </a:xfrm>
        </p:spPr>
      </p:pic>
    </p:spTree>
    <p:extLst>
      <p:ext uri="{BB962C8B-B14F-4D97-AF65-F5344CB8AC3E}">
        <p14:creationId xmlns:p14="http://schemas.microsoft.com/office/powerpoint/2010/main" val="11612992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CA663-AC00-A026-619C-A8986F2B2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DECISION TREE CLASSIFIER CONFUSION MATRIX</a:t>
            </a:r>
          </a:p>
        </p:txBody>
      </p:sp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02F3F3C-9817-2719-A95A-8B84FCE5A8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0017" y="2227397"/>
            <a:ext cx="7912399" cy="3929687"/>
          </a:xfrm>
        </p:spPr>
      </p:pic>
    </p:spTree>
    <p:extLst>
      <p:ext uri="{BB962C8B-B14F-4D97-AF65-F5344CB8AC3E}">
        <p14:creationId xmlns:p14="http://schemas.microsoft.com/office/powerpoint/2010/main" val="29990778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76E3A2-CCB2-DF11-7F49-CBA7AE9C0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DECISION TREE CLASSIFIER CONFUSION MATRIX</a:t>
            </a:r>
          </a:p>
        </p:txBody>
      </p:sp>
      <p:pic>
        <p:nvPicPr>
          <p:cNvPr id="5" name="Content Placeholder 4" descr="A screenshot of a chart&#10;&#10;AI-generated content may be incorrect.">
            <a:extLst>
              <a:ext uri="{FF2B5EF4-FFF2-40B4-BE49-F238E27FC236}">
                <a16:creationId xmlns:a16="http://schemas.microsoft.com/office/drawing/2014/main" id="{B41FA7A6-C9C3-6C19-F2DE-30EBAB6444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7643" y="2146852"/>
            <a:ext cx="6370983" cy="4422913"/>
          </a:xfrm>
        </p:spPr>
      </p:pic>
    </p:spTree>
    <p:extLst>
      <p:ext uri="{BB962C8B-B14F-4D97-AF65-F5344CB8AC3E}">
        <p14:creationId xmlns:p14="http://schemas.microsoft.com/office/powerpoint/2010/main" val="3360509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048FC3-8642-FB70-4369-B333B4BE6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GRADIENT BOOSTING CLASSIFIER </a:t>
            </a:r>
          </a:p>
        </p:txBody>
      </p:sp>
      <p:pic>
        <p:nvPicPr>
          <p:cNvPr id="5" name="Content Placeholder 4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EBE4655A-FFD7-93DE-8DD9-3C17EA5A23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5451" y="2534395"/>
            <a:ext cx="7224386" cy="1888517"/>
          </a:xfrm>
        </p:spPr>
      </p:pic>
    </p:spTree>
    <p:extLst>
      <p:ext uri="{BB962C8B-B14F-4D97-AF65-F5344CB8AC3E}">
        <p14:creationId xmlns:p14="http://schemas.microsoft.com/office/powerpoint/2010/main" val="41974455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7703B-2109-DCF8-4943-4A7F015B6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GRADIENT BOOSTING CLASSIFIER ANALYSIS</a:t>
            </a:r>
          </a:p>
        </p:txBody>
      </p:sp>
      <p:pic>
        <p:nvPicPr>
          <p:cNvPr id="5" name="Content Placeholder 4" descr="A diagram of a structure&#10;&#10;AI-generated content may be incorrect.">
            <a:extLst>
              <a:ext uri="{FF2B5EF4-FFF2-40B4-BE49-F238E27FC236}">
                <a16:creationId xmlns:a16="http://schemas.microsoft.com/office/drawing/2014/main" id="{546C818A-4434-6C7C-97CD-21765B55DD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791" y="2077278"/>
            <a:ext cx="8080513" cy="4432853"/>
          </a:xfrm>
        </p:spPr>
      </p:pic>
    </p:spTree>
    <p:extLst>
      <p:ext uri="{BB962C8B-B14F-4D97-AF65-F5344CB8AC3E}">
        <p14:creationId xmlns:p14="http://schemas.microsoft.com/office/powerpoint/2010/main" val="32462429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62E67A-CCC8-FE9A-1BC6-C83887B9E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ADA BOOSTING CLASSIFIER</a:t>
            </a:r>
          </a:p>
        </p:txBody>
      </p:sp>
      <p:pic>
        <p:nvPicPr>
          <p:cNvPr id="5" name="Content Placeholder 4" descr="A black background with white text&#10;&#10;AI-generated content may be incorrect.">
            <a:extLst>
              <a:ext uri="{FF2B5EF4-FFF2-40B4-BE49-F238E27FC236}">
                <a16:creationId xmlns:a16="http://schemas.microsoft.com/office/drawing/2014/main" id="{0C2EA24A-B881-8601-8235-653B18C692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0821" y="2951923"/>
            <a:ext cx="9320527" cy="1246198"/>
          </a:xfrm>
        </p:spPr>
      </p:pic>
    </p:spTree>
    <p:extLst>
      <p:ext uri="{BB962C8B-B14F-4D97-AF65-F5344CB8AC3E}">
        <p14:creationId xmlns:p14="http://schemas.microsoft.com/office/powerpoint/2010/main" val="9546599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938A31-3F60-CF1F-A5DA-B3CAB84F6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ADA BOOSTING CLASSIFIER ANALYSIS</a:t>
            </a:r>
          </a:p>
        </p:txBody>
      </p:sp>
      <p:pic>
        <p:nvPicPr>
          <p:cNvPr id="5" name="Content Placeholder 4" descr="A triangle with a few signs&#10;&#10;AI-generated content may be incorrect.">
            <a:extLst>
              <a:ext uri="{FF2B5EF4-FFF2-40B4-BE49-F238E27FC236}">
                <a16:creationId xmlns:a16="http://schemas.microsoft.com/office/drawing/2014/main" id="{93161883-1ED8-4C4C-CA19-C1F906870D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9532" y="2207591"/>
            <a:ext cx="6758608" cy="4133574"/>
          </a:xfrm>
        </p:spPr>
      </p:pic>
    </p:spTree>
    <p:extLst>
      <p:ext uri="{BB962C8B-B14F-4D97-AF65-F5344CB8AC3E}">
        <p14:creationId xmlns:p14="http://schemas.microsoft.com/office/powerpoint/2010/main" val="9663531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040616-8027-EC3A-EB6F-2FF5CADD69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RANDOM FOREST CLASSIFIER </a:t>
            </a:r>
          </a:p>
        </p:txBody>
      </p:sp>
      <p:pic>
        <p:nvPicPr>
          <p:cNvPr id="5" name="Content Placeholder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959FF233-24DB-9CD8-2A00-9FE4570353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061" y="2853994"/>
            <a:ext cx="9240408" cy="1681754"/>
          </a:xfrm>
        </p:spPr>
      </p:pic>
    </p:spTree>
    <p:extLst>
      <p:ext uri="{BB962C8B-B14F-4D97-AF65-F5344CB8AC3E}">
        <p14:creationId xmlns:p14="http://schemas.microsoft.com/office/powerpoint/2010/main" val="18686309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26D16C-6376-A634-F28B-69C9A2A114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RANDOM FOREST CLASSIFIER ANALYSIS</a:t>
            </a:r>
          </a:p>
        </p:txBody>
      </p:sp>
      <p:pic>
        <p:nvPicPr>
          <p:cNvPr id="5" name="Content Placeholder 4" descr="A diagram of a network&#10;&#10;AI-generated content may be incorrect.">
            <a:extLst>
              <a:ext uri="{FF2B5EF4-FFF2-40B4-BE49-F238E27FC236}">
                <a16:creationId xmlns:a16="http://schemas.microsoft.com/office/drawing/2014/main" id="{79462447-AFAF-2616-0A3D-989DD4D37A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122" y="2146853"/>
            <a:ext cx="7881730" cy="4353338"/>
          </a:xfrm>
        </p:spPr>
      </p:pic>
    </p:spTree>
    <p:extLst>
      <p:ext uri="{BB962C8B-B14F-4D97-AF65-F5344CB8AC3E}">
        <p14:creationId xmlns:p14="http://schemas.microsoft.com/office/powerpoint/2010/main" val="27131998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E62FB0-91A4-56FF-C9D0-18C6477865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RANDOM FOREST CLASSIFIER ANALYSIS</a:t>
            </a:r>
          </a:p>
        </p:txBody>
      </p:sp>
      <p:pic>
        <p:nvPicPr>
          <p:cNvPr id="5" name="Content Placeholder 4" descr="A diagram of a network&#10;&#10;AI-generated content may be incorrect.">
            <a:extLst>
              <a:ext uri="{FF2B5EF4-FFF2-40B4-BE49-F238E27FC236}">
                <a16:creationId xmlns:a16="http://schemas.microsoft.com/office/drawing/2014/main" id="{3CF936E4-09FB-D1CC-3A8F-AADCD84EFA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009" y="2098261"/>
            <a:ext cx="8895521" cy="4431748"/>
          </a:xfrm>
        </p:spPr>
      </p:pic>
    </p:spTree>
    <p:extLst>
      <p:ext uri="{BB962C8B-B14F-4D97-AF65-F5344CB8AC3E}">
        <p14:creationId xmlns:p14="http://schemas.microsoft.com/office/powerpoint/2010/main" val="41609964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31933-B8AC-ED31-C0A1-2C5F65CC9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en-IN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A6FBAD-6568-DB64-7206-4E6EB8D98F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Diabetes Disease Prediction using Ensemble Machine Learning techniques.</a:t>
            </a:r>
          </a:p>
          <a:p>
            <a:pPr marL="0" indent="0">
              <a:buNone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Project is about predicting the diabetes disease of a person using machine learning ensemble techniques or algorithms.</a:t>
            </a:r>
          </a:p>
          <a:p>
            <a:pPr marL="0" indent="0">
              <a:buNone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Using various algorithms available in ensemble algorithms we</a:t>
            </a:r>
          </a:p>
          <a:p>
            <a:pPr marL="0" indent="0">
              <a:buNone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should predict whether the person is having diabetes or not.</a:t>
            </a:r>
          </a:p>
          <a:p>
            <a:pPr marL="0" indent="0">
              <a:buNone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Ensemble techniques uses supervised or unsupervised techniques,</a:t>
            </a:r>
          </a:p>
          <a:p>
            <a:pPr marL="0" indent="0">
              <a:buNone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get trained using the dataset to predict the output.</a:t>
            </a:r>
          </a:p>
          <a:p>
            <a:pPr marL="0" indent="0">
              <a:buNone/>
            </a:pP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IN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Analysis</a:t>
            </a:r>
          </a:p>
          <a:p>
            <a:pPr>
              <a:buAutoNum type="arabicPeriod"/>
            </a:pP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Existing System.</a:t>
            </a:r>
          </a:p>
          <a:p>
            <a:pPr>
              <a:buAutoNum type="arabicPeriod"/>
            </a:pP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Proposed System.</a:t>
            </a:r>
          </a:p>
          <a:p>
            <a:pPr>
              <a:buAutoNum type="arabicPeriod"/>
            </a:pPr>
            <a:endParaRPr lang="en-IN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AutoNum type="arabicPeriod"/>
            </a:pPr>
            <a:endParaRPr lang="en-IN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68720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6D90E0-71C0-4DCE-7DAF-6D004C51B3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RANDOM FOREST CLASSIFIER ANALYSIS</a:t>
            </a:r>
          </a:p>
        </p:txBody>
      </p:sp>
      <p:pic>
        <p:nvPicPr>
          <p:cNvPr id="5" name="Content Placeholder 4" descr="A diagram of a network&#10;&#10;AI-generated content may be incorrect.">
            <a:extLst>
              <a:ext uri="{FF2B5EF4-FFF2-40B4-BE49-F238E27FC236}">
                <a16:creationId xmlns:a16="http://schemas.microsoft.com/office/drawing/2014/main" id="{E8D27A22-64B6-B4C8-3890-44208DCE1D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583" y="2097158"/>
            <a:ext cx="8597347" cy="4333460"/>
          </a:xfrm>
        </p:spPr>
      </p:pic>
    </p:spTree>
    <p:extLst>
      <p:ext uri="{BB962C8B-B14F-4D97-AF65-F5344CB8AC3E}">
        <p14:creationId xmlns:p14="http://schemas.microsoft.com/office/powerpoint/2010/main" val="36377992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EFDC6-6A19-F447-0714-13D8CDD74E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RANDOM FOREST CLASSIFIER CONFUSION MATRIX</a:t>
            </a:r>
          </a:p>
        </p:txBody>
      </p:sp>
      <p:pic>
        <p:nvPicPr>
          <p:cNvPr id="5" name="Content Placeholder 4" descr="A blue squares with white text&#10;&#10;AI-generated content may be incorrect.">
            <a:extLst>
              <a:ext uri="{FF2B5EF4-FFF2-40B4-BE49-F238E27FC236}">
                <a16:creationId xmlns:a16="http://schemas.microsoft.com/office/drawing/2014/main" id="{BB86DEFD-C045-D1FD-F96B-53B24788A3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3322" y="2176670"/>
            <a:ext cx="4977576" cy="4234069"/>
          </a:xfrm>
        </p:spPr>
      </p:pic>
    </p:spTree>
    <p:extLst>
      <p:ext uri="{BB962C8B-B14F-4D97-AF65-F5344CB8AC3E}">
        <p14:creationId xmlns:p14="http://schemas.microsoft.com/office/powerpoint/2010/main" val="8397590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1B087-D4D0-DBF1-3FEC-164342591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BAGGING CLASSIFIER</a:t>
            </a:r>
          </a:p>
        </p:txBody>
      </p:sp>
      <p:pic>
        <p:nvPicPr>
          <p:cNvPr id="5" name="Content Placeholder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3D821A7B-70A8-5928-0F72-6102B38EB7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6967" y="3171074"/>
            <a:ext cx="8745335" cy="1199255"/>
          </a:xfrm>
        </p:spPr>
      </p:pic>
    </p:spTree>
    <p:extLst>
      <p:ext uri="{BB962C8B-B14F-4D97-AF65-F5344CB8AC3E}">
        <p14:creationId xmlns:p14="http://schemas.microsoft.com/office/powerpoint/2010/main" val="25507035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EF1035-B005-B943-F711-29695E2300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BAGGING CLASSIFIER ANALYSIS</a:t>
            </a:r>
          </a:p>
        </p:txBody>
      </p:sp>
      <p:pic>
        <p:nvPicPr>
          <p:cNvPr id="5" name="Content Placeholder 4" descr="A diagram of a structure&#10;&#10;AI-generated content may be incorrect.">
            <a:extLst>
              <a:ext uri="{FF2B5EF4-FFF2-40B4-BE49-F238E27FC236}">
                <a16:creationId xmlns:a16="http://schemas.microsoft.com/office/drawing/2014/main" id="{8BA7966F-D66A-F6F0-4108-643912961E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1" y="2196549"/>
            <a:ext cx="7762460" cy="4363278"/>
          </a:xfrm>
        </p:spPr>
      </p:pic>
    </p:spTree>
    <p:extLst>
      <p:ext uri="{BB962C8B-B14F-4D97-AF65-F5344CB8AC3E}">
        <p14:creationId xmlns:p14="http://schemas.microsoft.com/office/powerpoint/2010/main" val="40028203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9762C5-8799-F862-9884-D19D3DC9FA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LOGISTIC REGRESSION ANALYSIS</a:t>
            </a:r>
          </a:p>
        </p:txBody>
      </p:sp>
      <p:pic>
        <p:nvPicPr>
          <p:cNvPr id="5" name="Content Placeholder 4" descr="A graph showing a number of classes&#10;&#10;AI-generated content may be incorrect.">
            <a:extLst>
              <a:ext uri="{FF2B5EF4-FFF2-40B4-BE49-F238E27FC236}">
                <a16:creationId xmlns:a16="http://schemas.microsoft.com/office/drawing/2014/main" id="{A4FB776F-97E5-28C6-8B30-EA7672DEA5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8071" y="2146850"/>
            <a:ext cx="6679095" cy="4343401"/>
          </a:xfrm>
        </p:spPr>
      </p:pic>
    </p:spTree>
    <p:extLst>
      <p:ext uri="{BB962C8B-B14F-4D97-AF65-F5344CB8AC3E}">
        <p14:creationId xmlns:p14="http://schemas.microsoft.com/office/powerpoint/2010/main" val="37055304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0EE2D-10C5-14D6-E14F-BE2957608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VOTING CLASSIFIER(HARD VOTING)</a:t>
            </a:r>
          </a:p>
        </p:txBody>
      </p:sp>
      <p:pic>
        <p:nvPicPr>
          <p:cNvPr id="5" name="Content Placeholder 4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20FB6211-70EC-2CBE-1E82-3C119A83F2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4900" y="1825625"/>
            <a:ext cx="9742199" cy="4351338"/>
          </a:xfrm>
        </p:spPr>
      </p:pic>
    </p:spTree>
    <p:extLst>
      <p:ext uri="{BB962C8B-B14F-4D97-AF65-F5344CB8AC3E}">
        <p14:creationId xmlns:p14="http://schemas.microsoft.com/office/powerpoint/2010/main" val="3885007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751991-5779-6C6F-D9FC-F6E99D15F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VOTING CLASSIFIER ANALYSIS(HARD VOTING)</a:t>
            </a:r>
          </a:p>
        </p:txBody>
      </p:sp>
      <p:pic>
        <p:nvPicPr>
          <p:cNvPr id="5" name="Content Placeholder 4" descr="A graph of a blue and red bar&#10;&#10;AI-generated content may be incorrect.">
            <a:extLst>
              <a:ext uri="{FF2B5EF4-FFF2-40B4-BE49-F238E27FC236}">
                <a16:creationId xmlns:a16="http://schemas.microsoft.com/office/drawing/2014/main" id="{EF062543-5292-5C50-8A2F-FB23EC73F8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3991" y="2176669"/>
            <a:ext cx="5396947" cy="4174435"/>
          </a:xfrm>
        </p:spPr>
      </p:pic>
    </p:spTree>
    <p:extLst>
      <p:ext uri="{BB962C8B-B14F-4D97-AF65-F5344CB8AC3E}">
        <p14:creationId xmlns:p14="http://schemas.microsoft.com/office/powerpoint/2010/main" val="17586491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280D46-4856-3B76-A405-9AE1E8C25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VOTING CLASSIFIER(SOFT VOTING)</a:t>
            </a:r>
          </a:p>
        </p:txBody>
      </p:sp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C660E7B-88CD-FEBD-4E95-BA2EAAA53A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793469"/>
            <a:ext cx="10515600" cy="2415649"/>
          </a:xfrm>
        </p:spPr>
      </p:pic>
    </p:spTree>
    <p:extLst>
      <p:ext uri="{BB962C8B-B14F-4D97-AF65-F5344CB8AC3E}">
        <p14:creationId xmlns:p14="http://schemas.microsoft.com/office/powerpoint/2010/main" val="15931643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10F677-47B8-3D7C-E898-EAE83B487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VOTING CLASSIFIER ANALYSIS(SOFT VOTING)</a:t>
            </a:r>
          </a:p>
        </p:txBody>
      </p:sp>
      <p:pic>
        <p:nvPicPr>
          <p:cNvPr id="5" name="Content Placeholder 4" descr="A graph of a graph&#10;&#10;AI-generated content may be incorrect.">
            <a:extLst>
              <a:ext uri="{FF2B5EF4-FFF2-40B4-BE49-F238E27FC236}">
                <a16:creationId xmlns:a16="http://schemas.microsoft.com/office/drawing/2014/main" id="{A8AE57CF-E7A8-1180-7B47-2B0647EFF7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0992" y="2236305"/>
            <a:ext cx="7394713" cy="4224131"/>
          </a:xfrm>
        </p:spPr>
      </p:pic>
    </p:spTree>
    <p:extLst>
      <p:ext uri="{BB962C8B-B14F-4D97-AF65-F5344CB8AC3E}">
        <p14:creationId xmlns:p14="http://schemas.microsoft.com/office/powerpoint/2010/main" val="44840431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862CD-8AC2-099C-6DB1-C4246B633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STACKING CLASSIFER</a:t>
            </a:r>
          </a:p>
        </p:txBody>
      </p:sp>
      <p:pic>
        <p:nvPicPr>
          <p:cNvPr id="5" name="Content Placeholder 4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71087A75-B89A-2020-1183-82841C820E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0764" y="1850178"/>
            <a:ext cx="6826522" cy="4197476"/>
          </a:xfrm>
        </p:spPr>
      </p:pic>
    </p:spTree>
    <p:extLst>
      <p:ext uri="{BB962C8B-B14F-4D97-AF65-F5344CB8AC3E}">
        <p14:creationId xmlns:p14="http://schemas.microsoft.com/office/powerpoint/2010/main" val="42212121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4B96DF-7D74-E32C-EEC9-7F7A5D8C88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EXISTING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1CC6F6-ABB5-51C8-B968-EC22B63736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existing system primarily relies on manual diagnosis and traditional clinical methods. </a:t>
            </a:r>
          </a:p>
          <a:p>
            <a:pPr marL="0" indent="0">
              <a:buNone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Patients must visit a healthcare facility to undergo physical tests, such as fasting blood Glucose, or oral glucose tolerance tests. </a:t>
            </a:r>
          </a:p>
          <a:p>
            <a:pPr marL="0" indent="0">
              <a:buNone/>
            </a:pP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Disadvantages</a:t>
            </a:r>
          </a:p>
          <a:p>
            <a:pPr marL="0" indent="0">
              <a:buNone/>
            </a:pP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Manual Dependency: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Diagnosis depends heavily on the physical presence of the patient and the availability of medical experts.</a:t>
            </a:r>
          </a:p>
          <a:p>
            <a:pPr marL="0" indent="0">
              <a:buNone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Time-Consuming: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Laboratory results often take hours or days to be processed and communicated back to the patient.</a:t>
            </a:r>
          </a:p>
          <a:p>
            <a:pPr marL="0" indent="0">
              <a:buNone/>
            </a:pP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Late Detection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Because symptoms can be subtle in the early stages, manual systems often fail to identify "prediabetic“</a:t>
            </a:r>
          </a:p>
          <a:p>
            <a:pPr marL="0" indent="0">
              <a:buNone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conditions until the disease has progressed.</a:t>
            </a:r>
          </a:p>
          <a:p>
            <a:pPr marL="0" indent="0">
              <a:buNone/>
            </a:pP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Costly: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Frequent visits to diagnostic centers and specialized laboratory tests increase the financial burden on the patient.</a:t>
            </a:r>
            <a:endParaRPr lang="en-IN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107367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407B0-57A6-8588-8F37-0FA635A789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STACKING CLASSIFIER ANALYSIS(META-MODEL)</a:t>
            </a:r>
          </a:p>
        </p:txBody>
      </p:sp>
      <p:pic>
        <p:nvPicPr>
          <p:cNvPr id="5" name="Content Placeholder 4" descr="A graph of a function&#10;&#10;AI-generated content may be incorrect.">
            <a:extLst>
              <a:ext uri="{FF2B5EF4-FFF2-40B4-BE49-F238E27FC236}">
                <a16:creationId xmlns:a16="http://schemas.microsoft.com/office/drawing/2014/main" id="{EFDB7642-56F9-B88A-E835-75C8137C40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8740" y="2146853"/>
            <a:ext cx="6848060" cy="4293705"/>
          </a:xfrm>
        </p:spPr>
      </p:pic>
    </p:spTree>
    <p:extLst>
      <p:ext uri="{BB962C8B-B14F-4D97-AF65-F5344CB8AC3E}">
        <p14:creationId xmlns:p14="http://schemas.microsoft.com/office/powerpoint/2010/main" val="381243304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44169B-0A3A-8A51-A9A4-B10D13AC9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PCA N FEATURE ANALYSIS</a:t>
            </a:r>
          </a:p>
        </p:txBody>
      </p:sp>
      <p:pic>
        <p:nvPicPr>
          <p:cNvPr id="5" name="Content Placeholder 4" descr="A diagram of a diabetes test&#10;&#10;AI-generated content may be incorrect.">
            <a:extLst>
              <a:ext uri="{FF2B5EF4-FFF2-40B4-BE49-F238E27FC236}">
                <a16:creationId xmlns:a16="http://schemas.microsoft.com/office/drawing/2014/main" id="{4A928A1F-48F4-3CFA-4198-4CE8AFDBDF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9315" y="1825625"/>
            <a:ext cx="4373370" cy="4351338"/>
          </a:xfrm>
        </p:spPr>
      </p:pic>
    </p:spTree>
    <p:extLst>
      <p:ext uri="{BB962C8B-B14F-4D97-AF65-F5344CB8AC3E}">
        <p14:creationId xmlns:p14="http://schemas.microsoft.com/office/powerpoint/2010/main" val="293866537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ED5DC-A823-38F6-11FA-EBBEBC499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PCA FEATURE ANALYSIS</a:t>
            </a:r>
          </a:p>
        </p:txBody>
      </p:sp>
      <p:pic>
        <p:nvPicPr>
          <p:cNvPr id="5" name="Content Placeholder 4" descr="A diagram of a diagram&#10;&#10;AI-generated content may be incorrect.">
            <a:extLst>
              <a:ext uri="{FF2B5EF4-FFF2-40B4-BE49-F238E27FC236}">
                <a16:creationId xmlns:a16="http://schemas.microsoft.com/office/drawing/2014/main" id="{1130D9BE-A997-7F78-F0AE-F82A178A84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9032" y="1825625"/>
            <a:ext cx="4433936" cy="4351338"/>
          </a:xfrm>
        </p:spPr>
      </p:pic>
    </p:spTree>
    <p:extLst>
      <p:ext uri="{BB962C8B-B14F-4D97-AF65-F5344CB8AC3E}">
        <p14:creationId xmlns:p14="http://schemas.microsoft.com/office/powerpoint/2010/main" val="93964387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DBA88-4CC1-A0D2-0096-D0A6FA1C7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 APPLICATION TO VISUALIZE PREDICTED DATA</a:t>
            </a:r>
          </a:p>
        </p:txBody>
      </p:sp>
      <p:pic>
        <p:nvPicPr>
          <p:cNvPr id="6" name="Content Placeholder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20E17A9-58F5-5A49-D5A9-26BCB116D0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5996" y="1825625"/>
            <a:ext cx="8560008" cy="4351338"/>
          </a:xfrm>
        </p:spPr>
      </p:pic>
    </p:spTree>
    <p:extLst>
      <p:ext uri="{BB962C8B-B14F-4D97-AF65-F5344CB8AC3E}">
        <p14:creationId xmlns:p14="http://schemas.microsoft.com/office/powerpoint/2010/main" val="194941419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61978-45C9-7D0F-C552-A6FB04BB0A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70601F-4B0B-13AB-B951-DAE6DAA23A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conclusion, the application of ensemble machine learning techniques for diabetes prediction demonstrates a significant improvement in diagnostic accuracy and reliability compared to individual base models.</a:t>
            </a:r>
          </a:p>
          <a:p>
            <a:pPr marL="0" indent="0" algn="just">
              <a:buNone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By strategically combining the predictive strengths of diverse algorithms—such as Random Forests,</a:t>
            </a:r>
          </a:p>
          <a:p>
            <a:pPr marL="0" indent="0" algn="just">
              <a:buNone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Gradient Boosting, or Stacking—ensemble methods effectively mitigate the risks of overfitting and reduce variance, which are critical challenges in processing complex clinical datasets. </a:t>
            </a:r>
          </a:p>
          <a:p>
            <a:pPr marL="0" indent="0" algn="just">
              <a:buNone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superior performance of these models in identifying subtle patterns within physiological indicators suggests that ensemble-driven frameworks can serve as robust decision-support tools for healthcare professionals, enabling earlier intervention and more personalized patient management strategies in the fight against chronic disease.</a:t>
            </a:r>
          </a:p>
          <a:p>
            <a:pPr marL="0" indent="0" algn="just">
              <a:buNone/>
            </a:pPr>
            <a:endParaRPr lang="en-IN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9211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98D609-EA6E-2AD6-4560-14827F459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1400" b="1" dirty="0"/>
              <a:t>PROPOSED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65FAD6-9585-FF07-6439-716C339B6F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proposed system introduces an automated, machine learning-driven approach to predict diabetes using historical data. </a:t>
            </a:r>
          </a:p>
          <a:p>
            <a:pPr marL="0" indent="0">
              <a:buNone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utilizing ensemble techniques, the system</a:t>
            </a:r>
          </a:p>
          <a:p>
            <a:pPr marL="0" indent="0">
              <a:buNone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provides a more robust and accurate output compared to single-model approaches.</a:t>
            </a:r>
          </a:p>
          <a:p>
            <a:pPr marL="0" indent="0">
              <a:buNone/>
            </a:pP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Ensemble Modeling: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system uses Random Forest and Decision Tree models. By</a:t>
            </a:r>
          </a:p>
          <a:p>
            <a:pPr marL="0" indent="0">
              <a:buNone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combining multiple algorithms, it minimizes errors and provides a more reliable prediction of whether a patient is diabetic.</a:t>
            </a:r>
          </a:p>
          <a:p>
            <a:pPr marL="0" indent="0">
              <a:buNone/>
            </a:pPr>
            <a:r>
              <a:rPr lang="en-US" sz="1200" b="1" dirty="0"/>
              <a:t>Advantages</a:t>
            </a:r>
          </a:p>
          <a:p>
            <a:pPr marL="0" indent="0">
              <a:buNone/>
            </a:pPr>
            <a:r>
              <a:rPr lang="en-US" sz="1200" b="1" dirty="0"/>
              <a:t>Feature-Based Prediction</a:t>
            </a:r>
            <a:r>
              <a:rPr lang="en-US" sz="1200" dirty="0"/>
              <a:t>: The model analyzes independent patient health features (such as BMI, glucose levels, and age) to determine the output. Web-Based</a:t>
            </a:r>
          </a:p>
          <a:p>
            <a:pPr marL="0" indent="0">
              <a:buNone/>
            </a:pPr>
            <a:r>
              <a:rPr lang="en-US" sz="1200" dirty="0"/>
              <a:t> </a:t>
            </a:r>
            <a:r>
              <a:rPr lang="en-US" sz="1200" b="1" dirty="0"/>
              <a:t>Interface: </a:t>
            </a:r>
            <a:r>
              <a:rPr lang="en-US" sz="1200" dirty="0"/>
              <a:t>Unlike traditional methods, this system features a frontend webpage. Users can input data digitally and receive results instantly. </a:t>
            </a:r>
          </a:p>
          <a:p>
            <a:pPr marL="0" indent="0">
              <a:buNone/>
            </a:pPr>
            <a:r>
              <a:rPr lang="en-US" sz="1200" b="1" dirty="0"/>
              <a:t>Data Visualization: </a:t>
            </a:r>
            <a:r>
              <a:rPr lang="en-US" sz="1200" dirty="0"/>
              <a:t>The proposed system doesn't just give a "Yes/No" result; it displays statistics of the predicted data, allowing for a better understanding of the patient's health trends. </a:t>
            </a:r>
          </a:p>
          <a:p>
            <a:pPr marL="0" indent="0">
              <a:buNone/>
            </a:pPr>
            <a:r>
              <a:rPr lang="en-US" sz="1200" b="1" dirty="0"/>
              <a:t>Efficiency: </a:t>
            </a:r>
            <a:r>
              <a:rPr lang="en-US" sz="1200" dirty="0"/>
              <a:t>It reduces the need for constant clinical visits for preliminary risk assessment, saving both time and money for the patient and the healthcare provider.</a:t>
            </a:r>
            <a:endParaRPr lang="en-IN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79500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41A6C-47BD-6EDF-A896-9A9A4A3DE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3CAF12-A86C-5141-7411-629427E868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HARDWARE REQUIREMENTS</a:t>
            </a:r>
          </a:p>
          <a:p>
            <a:pPr marL="0" indent="0">
              <a:buNone/>
            </a:pPr>
            <a:endParaRPr lang="en-IN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F6A9333-BEB3-01D2-3B4D-BF94CC44AB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5315266"/>
              </p:ext>
            </p:extLst>
          </p:nvPr>
        </p:nvGraphicFramePr>
        <p:xfrm>
          <a:off x="838200" y="2106122"/>
          <a:ext cx="4587240" cy="1762760"/>
        </p:xfrm>
        <a:graphic>
          <a:graphicData uri="http://schemas.openxmlformats.org/drawingml/2006/table">
            <a:tbl>
              <a:tblPr/>
              <a:tblGrid>
                <a:gridCol w="1112520">
                  <a:extLst>
                    <a:ext uri="{9D8B030D-6E8A-4147-A177-3AD203B41FA5}">
                      <a16:colId xmlns:a16="http://schemas.microsoft.com/office/drawing/2014/main" val="2011408559"/>
                    </a:ext>
                  </a:extLst>
                </a:gridCol>
                <a:gridCol w="1417320">
                  <a:extLst>
                    <a:ext uri="{9D8B030D-6E8A-4147-A177-3AD203B41FA5}">
                      <a16:colId xmlns:a16="http://schemas.microsoft.com/office/drawing/2014/main" val="2548253785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3134731120"/>
                    </a:ext>
                  </a:extLst>
                </a:gridCol>
              </a:tblGrid>
              <a:tr h="434340">
                <a:tc gridSpan="2">
                  <a:txBody>
                    <a:bodyPr/>
                    <a:lstStyle/>
                    <a:p>
                      <a:pPr algn="l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200" b="1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MINIMUM (Required for Execution)</a:t>
                      </a:r>
                      <a:r>
                        <a:rPr lang="en-US" sz="1200" b="0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  <a:endParaRPr lang="en-US" b="0" i="0">
                        <a:effectLst/>
                      </a:endParaRPr>
                    </a:p>
                  </a:txBody>
                  <a:tcPr>
                    <a:lnL w="7620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7620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D87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200" b="1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MY SYSTEM (Development)</a:t>
                      </a:r>
                      <a:r>
                        <a:rPr lang="en-US" sz="1200" b="0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  <a:endParaRPr lang="en-US" b="0" i="0">
                        <a:effectLst/>
                      </a:endParaRPr>
                    </a:p>
                  </a:txBody>
                  <a:tcPr>
                    <a:lnL>
                      <a:noFill/>
                    </a:lnL>
                    <a:lnR w="7620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D8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3745357"/>
                  </a:ext>
                </a:extLst>
              </a:tr>
              <a:tr h="434340"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200" b="1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System</a:t>
                      </a:r>
                      <a:r>
                        <a:rPr lang="en-US" sz="1200" b="0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  <a:endParaRPr lang="en-US" b="0" i="0">
                        <a:effectLst/>
                      </a:endParaRPr>
                    </a:p>
                  </a:txBody>
                  <a:tcPr>
                    <a:lnL w="7620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D873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200" b="0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Pentium IV 2.2 GHz </a:t>
                      </a:r>
                      <a:endParaRPr lang="en-US" b="0" i="0">
                        <a:effectLst/>
                      </a:endParaRPr>
                    </a:p>
                  </a:txBody>
                  <a:tcPr>
                    <a:lnL w="7620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3E5A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200" b="0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i5 Processor 5</a:t>
                      </a:r>
                      <a:r>
                        <a:rPr lang="en-US" sz="950" b="0" i="0" baseline="30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th</a:t>
                      </a:r>
                      <a:r>
                        <a:rPr lang="en-US" sz="1200" b="0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 Gen </a:t>
                      </a:r>
                      <a:endParaRPr lang="en-US" b="0" i="0">
                        <a:effectLst/>
                      </a:endParaRPr>
                    </a:p>
                  </a:txBody>
                  <a:tcPr>
                    <a:lnL w="7620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3E5A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0254566"/>
                  </a:ext>
                </a:extLst>
              </a:tr>
              <a:tr h="434340"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200" b="1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Hard Disk</a:t>
                      </a:r>
                      <a:r>
                        <a:rPr lang="en-US" sz="1200" b="0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  <a:endParaRPr lang="en-US" b="0" i="0">
                        <a:effectLst/>
                      </a:endParaRPr>
                    </a:p>
                  </a:txBody>
                  <a:tcPr>
                    <a:lnL w="7620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D873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200" b="0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50GB </a:t>
                      </a:r>
                      <a:endParaRPr lang="en-US" b="0" i="0">
                        <a:effectLst/>
                      </a:endParaRPr>
                    </a:p>
                  </a:txBody>
                  <a:tcPr>
                    <a:lnL w="7620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3E5A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200" b="0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512 Gb </a:t>
                      </a:r>
                      <a:endParaRPr lang="en-US" b="0" i="0">
                        <a:effectLst/>
                      </a:endParaRPr>
                    </a:p>
                  </a:txBody>
                  <a:tcPr>
                    <a:lnL w="7620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3E5A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3919725"/>
                  </a:ext>
                </a:extLst>
              </a:tr>
              <a:tr h="434340"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200" b="1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Ram</a:t>
                      </a:r>
                      <a:r>
                        <a:rPr lang="en-US" sz="1200" b="0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  <a:endParaRPr lang="en-US" b="0" i="0">
                        <a:effectLst/>
                      </a:endParaRPr>
                    </a:p>
                  </a:txBody>
                  <a:tcPr>
                    <a:lnL w="7620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D873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200" b="0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4 Gb </a:t>
                      </a:r>
                      <a:endParaRPr lang="en-US" b="0" i="0">
                        <a:effectLst/>
                      </a:endParaRPr>
                    </a:p>
                  </a:txBody>
                  <a:tcPr>
                    <a:lnL w="7620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3E5A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200" b="0" i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8 Gb </a:t>
                      </a:r>
                      <a:endParaRPr lang="en-US" b="0" i="0" dirty="0">
                        <a:effectLst/>
                      </a:endParaRPr>
                    </a:p>
                  </a:txBody>
                  <a:tcPr>
                    <a:lnL w="7620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3E5A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2187559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87A0BD4-6AEC-27FA-DD3E-8078FE7742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1062922"/>
              </p:ext>
            </p:extLst>
          </p:nvPr>
        </p:nvGraphicFramePr>
        <p:xfrm>
          <a:off x="838200" y="4481195"/>
          <a:ext cx="4663440" cy="2011680"/>
        </p:xfrm>
        <a:graphic>
          <a:graphicData uri="http://schemas.openxmlformats.org/drawingml/2006/table">
            <a:tbl>
              <a:tblPr/>
              <a:tblGrid>
                <a:gridCol w="2286000">
                  <a:extLst>
                    <a:ext uri="{9D8B030D-6E8A-4147-A177-3AD203B41FA5}">
                      <a16:colId xmlns:a16="http://schemas.microsoft.com/office/drawing/2014/main" val="1577255641"/>
                    </a:ext>
                  </a:extLst>
                </a:gridCol>
                <a:gridCol w="2377440">
                  <a:extLst>
                    <a:ext uri="{9D8B030D-6E8A-4147-A177-3AD203B41FA5}">
                      <a16:colId xmlns:a16="http://schemas.microsoft.com/office/drawing/2014/main" val="1041373750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200" b="1" i="0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Operating System</a:t>
                      </a:r>
                      <a:r>
                        <a:rPr lang="en-US" sz="1200" b="0" i="0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  <a:endParaRPr lang="en-US" b="0" i="0">
                        <a:effectLst/>
                      </a:endParaRPr>
                    </a:p>
                  </a:txBody>
                  <a:tcPr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ADAD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200" b="1" i="0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Windows 10/11</a:t>
                      </a:r>
                      <a:r>
                        <a:rPr lang="en-US" sz="1200" b="0" i="0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  <a:endParaRPr lang="en-US" b="0" i="0">
                        <a:effectLst/>
                      </a:endParaRPr>
                    </a:p>
                  </a:txBody>
                  <a:tcPr>
                    <a:lnL>
                      <a:noFill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AD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3723969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200" b="1" i="0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Development Software</a:t>
                      </a:r>
                      <a:r>
                        <a:rPr lang="en-US" sz="1200" b="0" i="0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  <a:endParaRPr lang="en-US" b="0" i="0">
                        <a:effectLst/>
                      </a:endParaRPr>
                    </a:p>
                  </a:txBody>
                  <a:tcPr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ADAD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200" b="0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Machine Learning. </a:t>
                      </a:r>
                      <a:endParaRPr lang="en-US" b="0" i="0">
                        <a:effectLst/>
                      </a:endParaRPr>
                    </a:p>
                  </a:txBody>
                  <a:tcPr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D1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2567354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200" b="1" i="0" dirty="0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Programming Language</a:t>
                      </a:r>
                      <a:r>
                        <a:rPr lang="en-US" sz="1200" b="0" i="0" dirty="0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  <a:endParaRPr lang="en-US" b="0" i="0" dirty="0">
                        <a:effectLst/>
                      </a:endParaRPr>
                    </a:p>
                  </a:txBody>
                  <a:tcPr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ADAD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200" b="0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Python/Java. </a:t>
                      </a:r>
                      <a:endParaRPr lang="en-US" b="0" i="0">
                        <a:effectLst/>
                      </a:endParaRPr>
                    </a:p>
                  </a:txBody>
                  <a:tcPr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D1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1541733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200" b="1" i="0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      Database</a:t>
                      </a:r>
                      <a:r>
                        <a:rPr lang="en-US" sz="1200" b="0" i="0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  <a:endParaRPr lang="en-US" b="0" i="0">
                        <a:effectLst/>
                      </a:endParaRPr>
                    </a:p>
                  </a:txBody>
                  <a:tcPr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ADAD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200" b="0" i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       MYSQL. </a:t>
                      </a:r>
                      <a:endParaRPr lang="en-US" b="0" i="0" dirty="0">
                        <a:effectLst/>
                      </a:endParaRPr>
                    </a:p>
                  </a:txBody>
                  <a:tcPr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D1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8200149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200" b="1" i="0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      Frontend Development</a:t>
                      </a:r>
                      <a:r>
                        <a:rPr lang="en-US" sz="1200" b="0" i="0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  <a:endParaRPr lang="en-US" b="0" i="0">
                        <a:effectLst/>
                      </a:endParaRPr>
                    </a:p>
                  </a:txBody>
                  <a:tcPr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ADAD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200" b="0" i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      HTML, CSS, and JavaScript.   </a:t>
                      </a:r>
                      <a:endParaRPr lang="en-US" b="0" i="0" dirty="0">
                        <a:effectLst/>
                      </a:endParaRPr>
                    </a:p>
                  </a:txBody>
                  <a:tcPr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D1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7734410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200" b="1" i="0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     Web Server</a:t>
                      </a:r>
                      <a:r>
                        <a:rPr lang="en-US" sz="1200" b="0" i="0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  <a:endParaRPr lang="en-US" b="0" i="0">
                        <a:effectLst/>
                      </a:endParaRPr>
                    </a:p>
                  </a:txBody>
                  <a:tcPr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ADAD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200" b="0" i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      Flask. </a:t>
                      </a:r>
                      <a:endParaRPr lang="en-US" b="0" i="0" dirty="0">
                        <a:effectLst/>
                      </a:endParaRPr>
                    </a:p>
                  </a:txBody>
                  <a:tcPr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D1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4867908"/>
                  </a:ext>
                </a:extLst>
              </a:tr>
            </a:tbl>
          </a:graphicData>
        </a:graphic>
      </p:graphicFrame>
      <p:sp>
        <p:nvSpPr>
          <p:cNvPr id="7" name="Rectangle 1">
            <a:extLst>
              <a:ext uri="{FF2B5EF4-FFF2-40B4-BE49-F238E27FC236}">
                <a16:creationId xmlns:a16="http://schemas.microsoft.com/office/drawing/2014/main" id="{59042403-B900-0650-60A4-E5034619AC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4017241"/>
            <a:ext cx="12192000" cy="4572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SOFTWARE REQUIREMENTS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10863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F7C831-5501-D802-C046-713792564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 DIAGRAM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29F613-B27A-29F0-1EDE-FBEB45BD95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IN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</a:t>
            </a:r>
          </a:p>
        </p:txBody>
      </p:sp>
      <p:pic>
        <p:nvPicPr>
          <p:cNvPr id="5" name="Picture 4" descr="A diagram of a patient's health&#10;&#10;AI-generated content may be incorrect.">
            <a:extLst>
              <a:ext uri="{FF2B5EF4-FFF2-40B4-BE49-F238E27FC236}">
                <a16:creationId xmlns:a16="http://schemas.microsoft.com/office/drawing/2014/main" id="{5FAFEAE2-EEAA-CCF4-7715-B401ADAC04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04504"/>
            <a:ext cx="6904318" cy="3436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075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4E87F-4755-511E-EF53-8434D4252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UML DIAGRAMS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4241F4E-ABB7-00ED-C321-708946C29E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IN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CASE DIAGRAM</a:t>
            </a:r>
          </a:p>
        </p:txBody>
      </p:sp>
      <p:pic>
        <p:nvPicPr>
          <p:cNvPr id="12" name="Picture 11" descr="A diagram of a person with text&#10;&#10;AI-generated content may be incorrect.">
            <a:extLst>
              <a:ext uri="{FF2B5EF4-FFF2-40B4-BE49-F238E27FC236}">
                <a16:creationId xmlns:a16="http://schemas.microsoft.com/office/drawing/2014/main" id="{B315241C-90EF-8A7A-BE8D-74A9E3DF21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5600" y="1599936"/>
            <a:ext cx="4414981" cy="3658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2007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725AB1-FB76-2B1C-28BA-F1D5BABF7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UML DIAGRAMS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CC125F-2671-359A-A1D2-FBB2E03977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IN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 DIAGRAM</a:t>
            </a:r>
          </a:p>
        </p:txBody>
      </p:sp>
      <p:pic>
        <p:nvPicPr>
          <p:cNvPr id="5" name="Picture 4" descr="A diagram of a diabetes prediction system&#10;&#10;AI-generated content may be incorrect.">
            <a:extLst>
              <a:ext uri="{FF2B5EF4-FFF2-40B4-BE49-F238E27FC236}">
                <a16:creationId xmlns:a16="http://schemas.microsoft.com/office/drawing/2014/main" id="{B957649E-5B44-B95C-D98C-8AB288B1C4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1455" y="1320800"/>
            <a:ext cx="4237182" cy="4510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6767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2013 - 2022 Theme">
  <a:themeElements>
    <a:clrScheme name="Office 2013 - 2022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2013 - 2022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370</TotalTime>
  <Words>919</Words>
  <Application>Microsoft Office PowerPoint</Application>
  <PresentationFormat>Widescreen</PresentationFormat>
  <Paragraphs>120</Paragraphs>
  <Slides>44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9" baseType="lpstr">
      <vt:lpstr>Arial</vt:lpstr>
      <vt:lpstr>Calibri</vt:lpstr>
      <vt:lpstr>Calibri Light</vt:lpstr>
      <vt:lpstr>Times New Roman</vt:lpstr>
      <vt:lpstr>Office 2013 - 2022 Theme</vt:lpstr>
      <vt:lpstr>  DIABETES DISEASE PREDICTION USING ENSEMBLE MACHINE LEARNING </vt:lpstr>
      <vt:lpstr>ABSTRACT</vt:lpstr>
      <vt:lpstr>INTRODUCTION</vt:lpstr>
      <vt:lpstr>EXISTING SYSTEM</vt:lpstr>
      <vt:lpstr>PROPOSED SYSTEM</vt:lpstr>
      <vt:lpstr>SYSTEM REQUIREMENTS</vt:lpstr>
      <vt:lpstr>ER DIAGRAM</vt:lpstr>
      <vt:lpstr>UML DIAGRAMS</vt:lpstr>
      <vt:lpstr>UML DIAGRAMS</vt:lpstr>
      <vt:lpstr>UML DIAGRAMS</vt:lpstr>
      <vt:lpstr>UML DIAGRAMS</vt:lpstr>
      <vt:lpstr>UML DIAGRAMS</vt:lpstr>
      <vt:lpstr>UML DIAGRAMS</vt:lpstr>
      <vt:lpstr>UML DIAGRAMS</vt:lpstr>
      <vt:lpstr>WEB APPLICATION FOR DIABETES DISEASE PREDICTION</vt:lpstr>
      <vt:lpstr>WEB APPLICATION FOR DIABETES DISEASE PREDICTION</vt:lpstr>
      <vt:lpstr>WEB APPLICATION FOR DIABETES DISEASE PREDICTION</vt:lpstr>
      <vt:lpstr>WEB APPLICATION FOR DIABETES DISEASE PREDICTION</vt:lpstr>
      <vt:lpstr>DECISION TREE CLASSIFIER OUTPUT</vt:lpstr>
      <vt:lpstr>DECISION TREE CLASSIFIER ANALYSIS</vt:lpstr>
      <vt:lpstr>DECISION TREE CLASSIFIER CONFUSION MATRIX</vt:lpstr>
      <vt:lpstr>DECISION TREE CLASSIFIER CONFUSION MATRIX</vt:lpstr>
      <vt:lpstr>GRADIENT BOOSTING CLASSIFIER </vt:lpstr>
      <vt:lpstr>GRADIENT BOOSTING CLASSIFIER ANALYSIS</vt:lpstr>
      <vt:lpstr>ADA BOOSTING CLASSIFIER</vt:lpstr>
      <vt:lpstr>ADA BOOSTING CLASSIFIER ANALYSIS</vt:lpstr>
      <vt:lpstr>RANDOM FOREST CLASSIFIER </vt:lpstr>
      <vt:lpstr>RANDOM FOREST CLASSIFIER ANALYSIS</vt:lpstr>
      <vt:lpstr>RANDOM FOREST CLASSIFIER ANALYSIS</vt:lpstr>
      <vt:lpstr>RANDOM FOREST CLASSIFIER ANALYSIS</vt:lpstr>
      <vt:lpstr>RANDOM FOREST CLASSIFIER CONFUSION MATRIX</vt:lpstr>
      <vt:lpstr>BAGGING CLASSIFIER</vt:lpstr>
      <vt:lpstr>BAGGING CLASSIFIER ANALYSIS</vt:lpstr>
      <vt:lpstr>LOGISTIC REGRESSION ANALYSIS</vt:lpstr>
      <vt:lpstr>VOTING CLASSIFIER(HARD VOTING)</vt:lpstr>
      <vt:lpstr>VOTING CLASSIFIER ANALYSIS(HARD VOTING)</vt:lpstr>
      <vt:lpstr>VOTING CLASSIFIER(SOFT VOTING)</vt:lpstr>
      <vt:lpstr>VOTING CLASSIFIER ANALYSIS(SOFT VOTING)</vt:lpstr>
      <vt:lpstr>STACKING CLASSIFER</vt:lpstr>
      <vt:lpstr>STACKING CLASSIFIER ANALYSIS(META-MODEL)</vt:lpstr>
      <vt:lpstr>PCA N FEATURE ANALYSIS</vt:lpstr>
      <vt:lpstr>PCA FEATURE ANALYSIS</vt:lpstr>
      <vt:lpstr>WEB APPLICATION TO VISUALIZE PREDICTED DATA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revanth tony</dc:creator>
  <cp:lastModifiedBy>revanth tony</cp:lastModifiedBy>
  <cp:revision>1</cp:revision>
  <dcterms:created xsi:type="dcterms:W3CDTF">2026-01-03T12:19:01Z</dcterms:created>
  <dcterms:modified xsi:type="dcterms:W3CDTF">2026-01-09T16:31:32Z</dcterms:modified>
</cp:coreProperties>
</file>